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xfrm>
            <a:off x="250612" y="4209117"/>
            <a:ext cx="6200986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250612" y="1098802"/>
            <a:ext cx="6200986" cy="1316001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Afbeelding 2" descr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2472264" y="4209117"/>
            <a:ext cx="6200987" cy="131600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ts val="4100"/>
              </a:lnSpc>
              <a:defRPr>
                <a:solidFill>
                  <a:srgbClr val="243B8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609600" y="1322580"/>
            <a:ext cx="10972800" cy="7303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09600" y="2422699"/>
            <a:ext cx="5384800" cy="36901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43B8B"/>
                </a:solidFill>
              </a:defRPr>
            </a:lvl1pPr>
            <a:lvl2pPr>
              <a:defRPr>
                <a:solidFill>
                  <a:srgbClr val="243B8B"/>
                </a:solidFill>
              </a:defRPr>
            </a:lvl2pPr>
            <a:lvl3pPr>
              <a:defRPr>
                <a:solidFill>
                  <a:srgbClr val="243B8B"/>
                </a:solidFill>
              </a:defRPr>
            </a:lvl3pPr>
            <a:lvl4pPr>
              <a:defRPr>
                <a:solidFill>
                  <a:srgbClr val="243B8B"/>
                </a:solidFill>
              </a:defRPr>
            </a:lvl4pPr>
            <a:lvl5pPr>
              <a:defRPr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fbeelding 12" descr="Afbeelding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6733" y="1463709"/>
            <a:ext cx="6815667" cy="458103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49FDB"/>
                </a:solidFill>
              </a:defRPr>
            </a:lvl1pPr>
            <a:lvl2pPr marL="718457" indent="-261257">
              <a:defRPr sz="3200">
                <a:solidFill>
                  <a:srgbClr val="149FDB"/>
                </a:solidFill>
              </a:defRPr>
            </a:lvl2pPr>
            <a:lvl3pPr marL="1219200" indent="-304800">
              <a:defRPr sz="3200">
                <a:solidFill>
                  <a:srgbClr val="149FDB"/>
                </a:solidFill>
              </a:defRPr>
            </a:lvl3pPr>
            <a:lvl4pPr marL="1737360" indent="-365760">
              <a:defRPr sz="3200">
                <a:solidFill>
                  <a:srgbClr val="149FDB"/>
                </a:solidFill>
              </a:defRPr>
            </a:lvl4pPr>
            <a:lvl5pPr marL="2194560" indent="-365760">
              <a:defRPr sz="3200">
                <a:solidFill>
                  <a:srgbClr val="149FD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09597" y="2030446"/>
            <a:ext cx="4063124" cy="401430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4876800" y="1463709"/>
            <a:ext cx="6705600" cy="465938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409265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icture Placeholder 2"/>
          <p:cNvSpPr>
            <a:spLocks noGrp="1"/>
          </p:cNvSpPr>
          <p:nvPr>
            <p:ph type="pic" idx="21"/>
          </p:nvPr>
        </p:nvSpPr>
        <p:spPr>
          <a:xfrm>
            <a:off x="0" y="1517225"/>
            <a:ext cx="12192000" cy="53407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Text"/>
          <p:cNvSpPr txBox="1">
            <a:spLocks noGrp="1"/>
          </p:cNvSpPr>
          <p:nvPr>
            <p:ph type="title"/>
          </p:nvPr>
        </p:nvSpPr>
        <p:spPr>
          <a:xfrm>
            <a:off x="609600" y="1463709"/>
            <a:ext cx="4063120" cy="566741"/>
          </a:xfrm>
          <a:prstGeom prst="rect">
            <a:avLst/>
          </a:prstGeom>
        </p:spPr>
        <p:txBody>
          <a:bodyPr anchor="b"/>
          <a:lstStyle>
            <a:lvl1pPr>
              <a:defRPr sz="2000">
                <a:solidFill>
                  <a:srgbClr val="149FD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876800" y="1463709"/>
            <a:ext cx="6457537" cy="256812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09600" y="2030446"/>
            <a:ext cx="4063120" cy="20013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1pPr>
            <a:lvl2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2pPr>
            <a:lvl3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3pPr>
            <a:lvl4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4pPr>
            <a:lvl5pPr marL="0" indent="0">
              <a:buSzTx/>
              <a:buFontTx/>
              <a:buNone/>
              <a:defRPr sz="1400">
                <a:solidFill>
                  <a:srgbClr val="243B8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87680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99621" y="4171562"/>
            <a:ext cx="3134718" cy="21307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09597" y="4171562"/>
            <a:ext cx="4063124" cy="200138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15216" y="6564611"/>
            <a:ext cx="167184" cy="1568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>
                <a:solidFill>
                  <a:srgbClr val="243B8B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88388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Bedankt voor uw aandacht"/>
          <p:cNvSpPr txBox="1">
            <a:spLocks noGrp="1"/>
          </p:cNvSpPr>
          <p:nvPr>
            <p:ph type="title" hasCustomPrompt="1"/>
          </p:nvPr>
        </p:nvSpPr>
        <p:spPr>
          <a:xfrm>
            <a:off x="-548641" y="4158317"/>
            <a:ext cx="6200984" cy="1316002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lnSpc>
                <a:spcPts val="41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t>Bedankt voor uw aandacht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8981" y="6232199"/>
            <a:ext cx="258620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/>
            </a:lvl1pPr>
            <a:lvl2pPr marL="0" indent="0">
              <a:buSzTx/>
              <a:buFontTx/>
              <a:buNone/>
              <a:defRPr sz="2400"/>
            </a:lvl2pPr>
            <a:lvl3pPr marL="0" indent="0">
              <a:buSzTx/>
              <a:buFontTx/>
              <a:buNone/>
              <a:defRPr sz="2400"/>
            </a:lvl3pPr>
            <a:lvl4pPr marL="0" indent="0">
              <a:buSzTx/>
              <a:buFontTx/>
              <a:buNone/>
              <a:defRPr sz="2400"/>
            </a:lvl4pPr>
            <a:lvl5pPr marL="0" indent="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wspraak.n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uwspraak.n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Bouwspraak-pres-vb-03.png" descr="Bouwspraak-pres-vb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0"/>
            <a:ext cx="1218658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"/>
          <p:cNvSpPr/>
          <p:nvPr/>
        </p:nvSpPr>
        <p:spPr>
          <a:xfrm>
            <a:off x="3182647" y="2239335"/>
            <a:ext cx="5688083" cy="703440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7" name="Rectangle"/>
          <p:cNvSpPr/>
          <p:nvPr/>
        </p:nvSpPr>
        <p:spPr>
          <a:xfrm>
            <a:off x="3182647" y="3039922"/>
            <a:ext cx="6003393" cy="703439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20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08" name="Ondertitel 2"/>
          <p:cNvSpPr txBox="1"/>
          <p:nvPr/>
        </p:nvSpPr>
        <p:spPr>
          <a:xfrm>
            <a:off x="3324347" y="2185049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defTabSz="850391">
              <a:spcBef>
                <a:spcPts val="900"/>
              </a:spcBef>
              <a:defRPr sz="5000" b="1">
                <a:solidFill>
                  <a:srgbClr val="FFFFF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en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de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3" name="Ondertitel 2"/>
          <p:cNvSpPr txBox="1"/>
          <p:nvPr/>
        </p:nvSpPr>
        <p:spPr>
          <a:xfrm>
            <a:off x="995832" y="2695888"/>
            <a:ext cx="10200335" cy="3757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poster van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630" lvl="1" indent="-285750" defTabSz="365758">
              <a:lnSpc>
                <a:spcPct val="150000"/>
              </a:lnSpc>
              <a:spcBef>
                <a:spcPts val="400"/>
              </a:spcBef>
              <a:buSzPct val="100000"/>
              <a:buFont typeface="Arial" panose="020B0604020202020204" pitchFamily="34" charset="0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1" build="p" bldLvl="5" animBg="1" advAuto="0"/>
      <p:bldP spid="263" grpId="2" build="p" bldLvl="5" animBg="1" advAuto="0"/>
      <p:bldP spid="265" grpId="3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Bouwspraak-pres-vb-2-02.png" descr="Bouwspraak-pres-vb-2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0"/>
            <a:ext cx="12186587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69" name="Ondertitel 2"/>
          <p:cNvSpPr txBox="1"/>
          <p:nvPr/>
        </p:nvSpPr>
        <p:spPr>
          <a:xfrm>
            <a:off x="995833" y="2695887"/>
            <a:ext cx="10544526" cy="3242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regelmatig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jezelf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(Ook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bouw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toepasbaar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42899" indent="-342899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0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Houd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minimaal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4x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Tot slot: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1" build="p" bldLvl="5" animBg="1" advAuto="0"/>
      <p:bldP spid="269" grpId="2" build="p" bldLvl="5" animBg="1" advAuto="0"/>
      <p:bldP spid="271" grpId="3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Ondertitel 2"/>
          <p:cNvSpPr txBox="1"/>
          <p:nvPr/>
        </p:nvSpPr>
        <p:spPr>
          <a:xfrm>
            <a:off x="995832" y="128011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50391">
              <a:lnSpc>
                <a:spcPct val="90000"/>
              </a:lnSpc>
              <a:spcBef>
                <a:spcPts val="900"/>
              </a:spcBef>
              <a:defRPr sz="27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Welke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problemen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kunnen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optreden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wanneer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je direct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mondeling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andere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werknemer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moet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waarschuwen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212" name="Ondertitel 2"/>
          <p:cNvSpPr txBox="1"/>
          <p:nvPr/>
        </p:nvSpPr>
        <p:spPr>
          <a:xfrm>
            <a:off x="995832" y="3082937"/>
            <a:ext cx="10954429" cy="3181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anderstalige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harde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geluiden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17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mondelinge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communicatie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mogelijk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i.v.m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afstand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build="p" bldLvl="5" animBg="1" advAuto="0"/>
      <p:bldP spid="212" grpId="2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Ondertitel 2"/>
          <p:cNvSpPr txBox="1"/>
          <p:nvPr/>
        </p:nvSpPr>
        <p:spPr>
          <a:xfrm>
            <a:off x="995833" y="3082937"/>
            <a:ext cx="10200334" cy="3139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Autofit/>
          </a:bodyPr>
          <a:lstStyle/>
          <a:p>
            <a:pPr defTabSz="704087">
              <a:lnSpc>
                <a:spcPct val="150000"/>
              </a:lnSpc>
              <a:spcBef>
                <a:spcPts val="700"/>
              </a:spcBef>
              <a:defRPr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Doel:</a:t>
            </a: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behulp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activeren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zich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gevaarlijke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situatie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bevinden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042" indent="-352042" defTabSz="704087">
              <a:lnSpc>
                <a:spcPct val="150000"/>
              </a:lnSpc>
              <a:spcBef>
                <a:spcPts val="700"/>
              </a:spcBef>
              <a:buSzPct val="100000"/>
              <a:buAutoNum type="arabicPeriod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behoeden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19" name="Ondertitel 2"/>
          <p:cNvSpPr txBox="1"/>
          <p:nvPr/>
        </p:nvSpPr>
        <p:spPr>
          <a:xfrm>
            <a:off x="995832" y="1343170"/>
            <a:ext cx="8402151" cy="2071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Oplossing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  <a:b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Een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gebarensysteem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genaamd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b="1" dirty="0">
                <a:solidFill>
                  <a:srgbClr val="0B245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build="p" bldLvl="5" animBg="1" advAuto="0"/>
      <p:bldP spid="219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Ondertitel 2"/>
          <p:cNvSpPr txBox="1"/>
          <p:nvPr/>
        </p:nvSpPr>
        <p:spPr>
          <a:xfrm>
            <a:off x="995833" y="2013462"/>
            <a:ext cx="10200334" cy="2071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pPr>
              <a:lnSpc>
                <a:spcPct val="100000"/>
              </a:lnSpc>
            </a:pP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omstandigheden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waarbij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werknemer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termijn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langere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duur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gezondheidsschade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op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kan</a:t>
            </a:r>
            <a:r>
              <a:rPr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0" dirty="0" err="1">
                <a:latin typeface="Arial" panose="020B0604020202020204" pitchFamily="34" charset="0"/>
                <a:cs typeface="Arial" panose="020B0604020202020204" pitchFamily="34" charset="0"/>
              </a:rPr>
              <a:t>lopen</a:t>
            </a:r>
            <a:endParaRPr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ctangle"/>
          <p:cNvSpPr/>
          <p:nvPr/>
        </p:nvSpPr>
        <p:spPr>
          <a:xfrm>
            <a:off x="982586" y="1340018"/>
            <a:ext cx="6280061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25" name="Ondertitel 2"/>
          <p:cNvSpPr txBox="1"/>
          <p:nvPr/>
        </p:nvSpPr>
        <p:spPr>
          <a:xfrm>
            <a:off x="995832" y="1341799"/>
            <a:ext cx="8402151" cy="629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pP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Benoem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gevaarlijke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b="1" dirty="0" err="1">
                <a:latin typeface="Arial Black" panose="020B0604020202020204" pitchFamily="34" charset="0"/>
                <a:cs typeface="Arial Black" panose="020B0604020202020204" pitchFamily="34" charset="0"/>
              </a:rPr>
              <a:t>situaties</a:t>
            </a:r>
            <a:r>
              <a:rPr b="1"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</a:p>
        </p:txBody>
      </p:sp>
      <p:pic>
        <p:nvPicPr>
          <p:cNvPr id="226" name="Afbeelding 16" descr="Afbeelding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869" y="3332450"/>
            <a:ext cx="2167708" cy="216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Afbeelding 18" descr="Afbeelding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519" y="3328101"/>
            <a:ext cx="3630832" cy="2176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Afbeelding 12" descr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5694" y="3332450"/>
            <a:ext cx="2167707" cy="2167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2" build="p" bldLvl="5" animBg="1" advAuto="0"/>
      <p:bldP spid="225" grpId="1" build="p" bldLvl="5" animBg="1" advAuto="0"/>
      <p:bldP spid="227" grpId="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Ondertitel 2"/>
          <p:cNvSpPr txBox="1"/>
          <p:nvPr/>
        </p:nvSpPr>
        <p:spPr>
          <a:xfrm>
            <a:off x="995833" y="2066937"/>
            <a:ext cx="10200334" cy="3447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Er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maakt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Neem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lichaamshouding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Maak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rustig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2038" indent="-312038" defTabSz="832102">
              <a:lnSpc>
                <a:spcPct val="150000"/>
              </a:lnSpc>
              <a:spcBef>
                <a:spcPts val="900"/>
              </a:spcBef>
              <a:buSzPct val="100000"/>
              <a:buFont typeface="Arial"/>
              <a:buChar char="•"/>
              <a:defRPr sz="21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Herhaal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21F5708E-F1BF-104D-8967-916740DEF7E9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2" build="p" bldLvl="5" animBg="1" advAuto="0"/>
      <p:bldP spid="7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Ondertitel 2"/>
          <p:cNvSpPr txBox="1"/>
          <p:nvPr/>
        </p:nvSpPr>
        <p:spPr>
          <a:xfrm>
            <a:off x="995831" y="2066937"/>
            <a:ext cx="5909465" cy="3959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start met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noodzakelijk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PBM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SzPct val="100000"/>
              <a:buFont typeface="Arial"/>
              <a:buChar char="•"/>
              <a:defRPr sz="2400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visueel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contact met de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pas het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volgende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gemaakt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41" name="Shape"/>
          <p:cNvSpPr/>
          <p:nvPr/>
        </p:nvSpPr>
        <p:spPr>
          <a:xfrm>
            <a:off x="6456781" y="1864779"/>
            <a:ext cx="4716000" cy="36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79"/>
                </a:moveTo>
                <a:lnTo>
                  <a:pt x="21600" y="0"/>
                </a:lnTo>
                <a:lnTo>
                  <a:pt x="21524" y="21572"/>
                </a:lnTo>
                <a:lnTo>
                  <a:pt x="122" y="21600"/>
                </a:lnTo>
                <a:lnTo>
                  <a:pt x="0" y="479"/>
                </a:lnTo>
                <a:close/>
              </a:path>
            </a:pathLst>
          </a:cu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242" name="Afbeelding 12" descr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522" y="2042055"/>
            <a:ext cx="4462514" cy="334688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Ondertitel 2">
            <a:extLst>
              <a:ext uri="{FF2B5EF4-FFF2-40B4-BE49-F238E27FC236}">
                <a16:creationId xmlns:a16="http://schemas.microsoft.com/office/drawing/2014/main" id="{70C05169-119F-8D43-B550-B8B98D792352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build="p" bldLvl="5" animBg="1" advAuto="0"/>
      <p:bldP spid="242" grpId="3" animBg="1" advAuto="0"/>
      <p:bldP spid="9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Ondertitel 2"/>
          <p:cNvSpPr txBox="1"/>
          <p:nvPr/>
        </p:nvSpPr>
        <p:spPr>
          <a:xfrm>
            <a:off x="995833" y="2066937"/>
            <a:ext cx="10386870" cy="369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stoppen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wanneer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attentiegebaar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gegeven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hijsgebaren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gidsen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het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“stop”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Ontvangers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andere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gebaarsystemen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wachten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instructies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hun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seingevers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Rectangle"/>
          <p:cNvSpPr/>
          <p:nvPr/>
        </p:nvSpPr>
        <p:spPr>
          <a:xfrm>
            <a:off x="982589" y="1340018"/>
            <a:ext cx="2358248" cy="508848"/>
          </a:xfrm>
          <a:prstGeom prst="rect">
            <a:avLst/>
          </a:prstGeom>
          <a:solidFill>
            <a:srgbClr val="0B245C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E5911332-F7B9-7146-9AF5-79559C672754}"/>
              </a:ext>
            </a:extLst>
          </p:cNvPr>
          <p:cNvSpPr txBox="1"/>
          <p:nvPr/>
        </p:nvSpPr>
        <p:spPr>
          <a:xfrm>
            <a:off x="995833" y="1343168"/>
            <a:ext cx="2765695" cy="764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3000" b="1">
                <a:solidFill>
                  <a:srgbClr val="F2EBDF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Algemeen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: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2" build="p" bldLvl="5" animBg="1" advAuto="0"/>
      <p:bldP spid="7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Bouwspraak</a:t>
            </a:r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Toolboxen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2" name="Ondertitel 2"/>
          <p:cNvSpPr txBox="1"/>
          <p:nvPr/>
        </p:nvSpPr>
        <p:spPr>
          <a:xfrm>
            <a:off x="995833" y="2145875"/>
            <a:ext cx="10200334" cy="398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Toolbox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vrij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eenvoudig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hand van de website </a:t>
            </a:r>
            <a:r>
              <a:rPr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3"/>
              </a:rPr>
              <a:t>www.bouwspraak.nl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 De website is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afgestemd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op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omdat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buitenlandse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vaak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maar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smartphone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hebben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computer. De website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duidelijk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filmpjes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zien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0890" indent="-270890" defTabSz="722376">
              <a:lnSpc>
                <a:spcPct val="150000"/>
              </a:lnSpc>
              <a:spcBef>
                <a:spcPts val="700"/>
              </a:spcBef>
              <a:buSzPct val="100000"/>
              <a:buFont typeface="Arial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 Toolbox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wordt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moeilijker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zonder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website. Je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zult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uitvoerder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Toolbox dan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zelf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alle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doen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uitleg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moeten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5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1" build="p" bldLvl="5" animBg="1" advAuto="0"/>
      <p:bldP spid="252" grpId="2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Bouwspraak-pres-vb-02.png" descr="Bouwspraak-pres-vb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" y="-1013"/>
            <a:ext cx="12186587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Ondertitel 2"/>
          <p:cNvSpPr txBox="1"/>
          <p:nvPr/>
        </p:nvSpPr>
        <p:spPr>
          <a:xfrm>
            <a:off x="995832" y="1280110"/>
            <a:ext cx="8402151" cy="856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 defTabSz="896111">
              <a:lnSpc>
                <a:spcPct val="90000"/>
              </a:lnSpc>
              <a:spcBef>
                <a:spcPts val="900"/>
              </a:spcBef>
              <a:defRPr sz="4300" b="1">
                <a:solidFill>
                  <a:srgbClr val="0B245C"/>
                </a:solidFill>
                <a:latin typeface="Hero New Bold"/>
                <a:ea typeface="Hero New Bold"/>
                <a:cs typeface="Hero New Bold"/>
                <a:sym typeface="Hero New"/>
              </a:defRPr>
            </a:lvl1pPr>
          </a:lstStyle>
          <a:p>
            <a:r>
              <a:rPr dirty="0">
                <a:latin typeface="Arial Black" panose="020B0604020202020204" pitchFamily="34" charset="0"/>
                <a:cs typeface="Arial Black" panose="020B0604020202020204" pitchFamily="34" charset="0"/>
              </a:rPr>
              <a:t>Toolbox 2 </a:t>
            </a:r>
            <a:r>
              <a:rPr dirty="0" err="1">
                <a:latin typeface="Arial Black" panose="020B0604020202020204" pitchFamily="34" charset="0"/>
                <a:cs typeface="Arial Black" panose="020B0604020202020204" pitchFamily="34" charset="0"/>
              </a:rPr>
              <a:t>Actiegebaren</a:t>
            </a:r>
            <a:endParaRPr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57" name="Ondertitel 2"/>
          <p:cNvSpPr txBox="1"/>
          <p:nvPr/>
        </p:nvSpPr>
        <p:spPr>
          <a:xfrm>
            <a:off x="995833" y="2695887"/>
            <a:ext cx="10200334" cy="3200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Verdeel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kleine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groepje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website </a:t>
            </a:r>
            <a:r>
              <a:rPr i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  <a:hlinkClick r:id="rId3"/>
              </a:rPr>
              <a:t>www.bouwspraak.nl</a:t>
            </a:r>
            <a:r>
              <a:rPr i="1" dirty="0">
                <a:latin typeface="Arial" panose="020B0604020202020204" pitchFamily="34" charset="0"/>
                <a:ea typeface="Hero New SemiBold"/>
                <a:cs typeface="Arial" panose="020B0604020202020204" pitchFamily="34" charset="0"/>
                <a:sym typeface="Hero New SemiBold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actiegebaren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Laat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werknemers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minuten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waarschuwingsgebaren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bekijken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oefenen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 SemiBold"/>
                <a:ea typeface="Hero New SemiBold"/>
                <a:cs typeface="Hero New SemiBold"/>
                <a:sym typeface="Hero New SemiBold"/>
              </a:defRPr>
            </a:pP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Ter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Doe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betekenen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7795" lvl="1" indent="-285750" defTabSz="704087">
              <a:lnSpc>
                <a:spcPct val="150000"/>
              </a:lnSpc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Benoem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laat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gebaren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voordoen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41" y="936952"/>
            <a:ext cx="434690" cy="42586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Ondertitel 2"/>
          <p:cNvSpPr txBox="1"/>
          <p:nvPr/>
        </p:nvSpPr>
        <p:spPr>
          <a:xfrm>
            <a:off x="995832" y="2054205"/>
            <a:ext cx="8402151" cy="85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1600" i="1">
                <a:solidFill>
                  <a:srgbClr val="0B245C"/>
                </a:solidFill>
                <a:latin typeface="Hero New"/>
                <a:ea typeface="Hero New"/>
                <a:cs typeface="Hero New"/>
                <a:sym typeface="Hero New"/>
              </a:defRPr>
            </a:lvl1pPr>
          </a:lstStyle>
          <a:p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Uitvoering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met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van de website: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1" build="p" bldLvl="5" animBg="1" advAuto="0"/>
      <p:bldP spid="257" grpId="2" build="p" bldLvl="5" animBg="1" advAuto="0"/>
      <p:bldP spid="259" grpId="3" build="p" bldLvl="5" animBg="1" advAuto="0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Macintosh PowerPoint</Application>
  <PresentationFormat>Breedbeeld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Mathieu Hermans</cp:lastModifiedBy>
  <cp:revision>1</cp:revision>
  <dcterms:modified xsi:type="dcterms:W3CDTF">2021-05-20T12:22:20Z</dcterms:modified>
</cp:coreProperties>
</file>