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3"/>
    <p:restoredTop sz="94640"/>
  </p:normalViewPr>
  <p:slideViewPr>
    <p:cSldViewPr snapToGrid="0" snapToObjects="1">
      <p:cViewPr varScale="1">
        <p:scale>
          <a:sx n="211" d="100"/>
          <a:sy n="211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6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6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4" y="4209117"/>
            <a:ext cx="6200987" cy="131600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7" y="2030445"/>
            <a:ext cx="4063124" cy="40143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7" y="4171562"/>
            <a:ext cx="4063124" cy="200138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2"/>
            <a:ext cx="167184" cy="15686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ouwspraak-pres-vb-02.png" descr="Bouwspraak-pres-vb-02.png">
            <a:extLst>
              <a:ext uri="{FF2B5EF4-FFF2-40B4-BE49-F238E27FC236}">
                <a16:creationId xmlns:a16="http://schemas.microsoft.com/office/drawing/2014/main" id="{0936BF89-22CF-C74C-9825-80AC30124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ouwspraak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ouwspraak-pres-vb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8" y="2239335"/>
            <a:ext cx="569859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9" y="3039922"/>
            <a:ext cx="724361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8" name="Ondertitel 2"/>
          <p:cNvSpPr txBox="1"/>
          <p:nvPr/>
        </p:nvSpPr>
        <p:spPr>
          <a:xfrm>
            <a:off x="3324347" y="2153525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5000" b="1">
                <a:solidFill>
                  <a:srgbClr val="FFFFF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20000"/>
              </a:lnSpc>
            </a:pPr>
            <a:r>
              <a:rPr sz="42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sz="420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sz="42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en</a:t>
            </a:r>
            <a:r>
              <a:rPr sz="4200" dirty="0">
                <a:latin typeface="Arial Black" panose="020B0604020202020204" pitchFamily="34" charset="0"/>
                <a:cs typeface="Arial Black" panose="020B0604020202020204" pitchFamily="34" charset="0"/>
              </a:rPr>
              <a:t> de </a:t>
            </a:r>
            <a:r>
              <a:rPr sz="4200"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waarschuwingsgebaren</a:t>
            </a:r>
            <a:endParaRPr sz="420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defTabSz="770655">
              <a:lnSpc>
                <a:spcPct val="90000"/>
              </a:lnSpc>
              <a:spcBef>
                <a:spcPts val="700"/>
              </a:spcBef>
              <a:defRPr sz="369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1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Waarschuwingsgebaren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3" name="Ondertitel 2"/>
          <p:cNvSpPr txBox="1"/>
          <p:nvPr/>
        </p:nvSpPr>
        <p:spPr>
          <a:xfrm>
            <a:off x="995833" y="2695887"/>
            <a:ext cx="10796774" cy="344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tekeningen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of poster van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tien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beoefenen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  <p:bldP spid="263" grpId="2" build="p" bldLvl="5" animBg="1" advAuto="0"/>
      <p:bldP spid="265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uwspraak-pres-vb-02.png">
            <a:extLst>
              <a:ext uri="{FF2B5EF4-FFF2-40B4-BE49-F238E27FC236}">
                <a16:creationId xmlns:a16="http://schemas.microsoft.com/office/drawing/2014/main" id="{F4EEA218-C9E5-594D-B82F-D1F070DDB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"/>
            <a:ext cx="12186587" cy="685495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defTabSz="770655">
              <a:lnSpc>
                <a:spcPct val="90000"/>
              </a:lnSpc>
              <a:spcBef>
                <a:spcPts val="700"/>
              </a:spcBef>
              <a:defRPr sz="369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1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Waarschuwingsgebaren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9" name="Ondertitel 2"/>
          <p:cNvSpPr txBox="1"/>
          <p:nvPr/>
        </p:nvSpPr>
        <p:spPr>
          <a:xfrm>
            <a:off x="995833" y="2695887"/>
            <a:ext cx="10670650" cy="3126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regelmatig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toepasbaar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Houd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minimaal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69" grpId="2" build="p" bldLvl="5" animBg="1" advAuto="0"/>
      <p:bldP spid="271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20000"/>
              </a:lnSpc>
            </a:pP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moet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2" name="Ondertitel 2"/>
          <p:cNvSpPr txBox="1"/>
          <p:nvPr/>
        </p:nvSpPr>
        <p:spPr>
          <a:xfrm>
            <a:off x="995832" y="3082936"/>
            <a:ext cx="10891368" cy="34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harde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geluiden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2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Ondertitel 2"/>
          <p:cNvSpPr txBox="1"/>
          <p:nvPr/>
        </p:nvSpPr>
        <p:spPr>
          <a:xfrm>
            <a:off x="995833" y="3082937"/>
            <a:ext cx="10200334" cy="2855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Doel:</a:t>
            </a: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activeren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bevinden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04087">
              <a:lnSpc>
                <a:spcPct val="150000"/>
              </a:lnSpc>
              <a:spcBef>
                <a:spcPts val="700"/>
              </a:spcBef>
              <a:buSzPct val="100000"/>
              <a:buFont typeface="+mj-lt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behoeden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9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Oplossing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gebarensysteem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genaamd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build="p" bldLvl="5" animBg="1" advAuto="0"/>
      <p:bldP spid="21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Ondertitel 2"/>
          <p:cNvSpPr txBox="1"/>
          <p:nvPr/>
        </p:nvSpPr>
        <p:spPr>
          <a:xfrm>
            <a:off x="995833" y="2013462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"/>
          <p:cNvSpPr/>
          <p:nvPr/>
        </p:nvSpPr>
        <p:spPr>
          <a:xfrm>
            <a:off x="982586" y="1340018"/>
            <a:ext cx="6301083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26" name="Afbeelding 16" descr="Afbeelding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9" y="3332450"/>
            <a:ext cx="2167708" cy="216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fbeelding 18" descr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19" y="3328101"/>
            <a:ext cx="3630832" cy="217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2" descr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694" y="3332450"/>
            <a:ext cx="2167707" cy="216770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ndertitel 2">
            <a:extLst>
              <a:ext uri="{FF2B5EF4-FFF2-40B4-BE49-F238E27FC236}">
                <a16:creationId xmlns:a16="http://schemas.microsoft.com/office/drawing/2014/main" id="{E974D342-774E-E64B-B8AE-244C3121A686}"/>
              </a:ext>
            </a:extLst>
          </p:cNvPr>
          <p:cNvSpPr txBox="1"/>
          <p:nvPr/>
        </p:nvSpPr>
        <p:spPr>
          <a:xfrm>
            <a:off x="995832" y="1343170"/>
            <a:ext cx="8747258" cy="691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Benoem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gevaarlijke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situaties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2" build="p" bldLvl="5" animBg="1" advAuto="0"/>
      <p:bldP spid="227" grpId="3" animBg="1" advAuto="0"/>
      <p:bldP spid="10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Ondertitel 2"/>
          <p:cNvSpPr txBox="1"/>
          <p:nvPr/>
        </p:nvSpPr>
        <p:spPr>
          <a:xfrm>
            <a:off x="995833" y="2066936"/>
            <a:ext cx="10200334" cy="3324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maakt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rustig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Herhaal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34" name="Ondertitel 2"/>
          <p:cNvSpPr txBox="1"/>
          <p:nvPr/>
        </p:nvSpPr>
        <p:spPr>
          <a:xfrm>
            <a:off x="995832" y="1332659"/>
            <a:ext cx="8402151" cy="65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lang="nl-NL" dirty="0">
                <a:latin typeface="Arial Black" panose="020B0604020202020204" pitchFamily="34" charset="0"/>
                <a:cs typeface="Arial Black" panose="020B0604020202020204" pitchFamily="34" charset="0"/>
              </a:rPr>
              <a:t>: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23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ndertitel 2"/>
          <p:cNvSpPr txBox="1"/>
          <p:nvPr/>
        </p:nvSpPr>
        <p:spPr>
          <a:xfrm>
            <a:off x="995832" y="2066937"/>
            <a:ext cx="5017092" cy="395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PBM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visueel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pas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0" name="Ondertitel 2"/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  <p:sp>
        <p:nvSpPr>
          <p:cNvPr id="241" name="Shape"/>
          <p:cNvSpPr/>
          <p:nvPr/>
        </p:nvSpPr>
        <p:spPr>
          <a:xfrm>
            <a:off x="6456781" y="1864779"/>
            <a:ext cx="4716000" cy="36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2" name="Afbeelding 12" descr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522" y="2042055"/>
            <a:ext cx="4462514" cy="3346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0" grpId="1" build="p" bldLvl="5" animBg="1" advAuto="0"/>
      <p:bldP spid="242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Ondertitel 2"/>
          <p:cNvSpPr txBox="1"/>
          <p:nvPr/>
        </p:nvSpPr>
        <p:spPr>
          <a:xfrm>
            <a:off x="995833" y="2066936"/>
            <a:ext cx="10200334" cy="318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stoppen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gidsen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wachten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18285DF9-4FFC-F948-A914-7423400E145A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Toolboxen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2" name="Ondertitel 2"/>
          <p:cNvSpPr txBox="1"/>
          <p:nvPr/>
        </p:nvSpPr>
        <p:spPr>
          <a:xfrm>
            <a:off x="995833" y="2145875"/>
            <a:ext cx="10200334" cy="3266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eenvoudig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hand van de website </a:t>
            </a:r>
            <a:r>
              <a:rPr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afgestemd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filmpjes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moeilijker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zult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uitleg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  <p:bldP spid="252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defTabSz="770655">
              <a:lnSpc>
                <a:spcPct val="90000"/>
              </a:lnSpc>
              <a:spcBef>
                <a:spcPts val="700"/>
              </a:spcBef>
              <a:defRPr sz="3698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1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Waarschuwingsgebaren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7" name="Ondertitel 2"/>
          <p:cNvSpPr txBox="1"/>
          <p:nvPr/>
        </p:nvSpPr>
        <p:spPr>
          <a:xfrm>
            <a:off x="995833" y="2695888"/>
            <a:ext cx="10200334" cy="365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groepje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website </a:t>
            </a:r>
            <a:r>
              <a:rPr sz="16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2"/>
              </a:rPr>
              <a:t>www.bouwspraak.nl</a:t>
            </a:r>
            <a:r>
              <a:rPr sz="1600" i="1" dirty="0"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waarschuwingsgebaren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waarschuwingsgebaren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oefenen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403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16076" lvl="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076" lvl="1" indent="-264031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2" build="p" bldLvl="5" animBg="1" advAuto="0"/>
      <p:bldP spid="259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462</Words>
  <Application>Microsoft Macintosh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3</cp:revision>
  <dcterms:modified xsi:type="dcterms:W3CDTF">2021-08-17T10:31:07Z</dcterms:modified>
</cp:coreProperties>
</file>