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3"/>
    <p:restoredTop sz="94676"/>
  </p:normalViewPr>
  <p:slideViewPr>
    <p:cSldViewPr snapToGrid="0" snapToObjects="1">
      <p:cViewPr varScale="1">
        <p:scale>
          <a:sx n="181" d="100"/>
          <a:sy n="181" d="100"/>
        </p:scale>
        <p:origin x="2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5" cy="13160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5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5" y="4209117"/>
            <a:ext cx="6200985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9" y="2030445"/>
            <a:ext cx="4063121" cy="40143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7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7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9" y="4171562"/>
            <a:ext cx="4063121" cy="200138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1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93701F71-1B8B-3543-B57F-96213C91F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" y="-1011"/>
            <a:ext cx="1218658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9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C4C196B0-E30F-6D4F-811E-C936A7A46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" y="513"/>
            <a:ext cx="12191089" cy="6857487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9" y="2239335"/>
            <a:ext cx="3965574" cy="703439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9" y="3039921"/>
            <a:ext cx="6539420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208" name="Bouwspraak:…"/>
          <p:cNvSpPr txBox="1"/>
          <p:nvPr/>
        </p:nvSpPr>
        <p:spPr>
          <a:xfrm>
            <a:off x="3195005" y="2151839"/>
            <a:ext cx="6539420" cy="159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  <a:p>
            <a:pPr algn="l">
              <a:lnSpc>
                <a:spcPct val="120000"/>
              </a:lnSpc>
              <a:defRPr sz="4200">
                <a:solidFill>
                  <a:srgbClr val="FFFFFF"/>
                </a:solidFill>
                <a:latin typeface="Hero New ExtraBold"/>
                <a:ea typeface="Hero New ExtraBold"/>
                <a:cs typeface="Hero New ExtraBold"/>
                <a:sym typeface="Hero New ExtraBold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borden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of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etikettering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ndertitel 2"/>
          <p:cNvSpPr txBox="1"/>
          <p:nvPr/>
        </p:nvSpPr>
        <p:spPr>
          <a:xfrm>
            <a:off x="995832" y="1280110"/>
            <a:ext cx="8402151" cy="207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Benoem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omstandigheden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op de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bouwlocatie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waarbij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op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langere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duur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gezondheidsschade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oploopt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1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Afbeelding 18" descr="Afbeelding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051" y="3535307"/>
            <a:ext cx="2669567" cy="1600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Afbeelding 6" descr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84" y="3529477"/>
            <a:ext cx="2144131" cy="1606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695" y="2992382"/>
            <a:ext cx="2143126" cy="214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Afbeelding 16" descr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89" y="4079819"/>
            <a:ext cx="2456092" cy="1055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ndertitel 2"/>
          <p:cNvSpPr txBox="1"/>
          <p:nvPr/>
        </p:nvSpPr>
        <p:spPr>
          <a:xfrm>
            <a:off x="995833" y="2247728"/>
            <a:ext cx="10200334" cy="3270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/>
          <a:p>
            <a:pPr algn="l" defTabSz="429768">
              <a:lnSpc>
                <a:spcPct val="150000"/>
              </a:lnSpc>
              <a:spcBef>
                <a:spcPts val="4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komen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schadelijke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stoffen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lichaam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Via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luchtwegen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Via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mond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denk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vuile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handen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eten/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drinken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Via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huid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42976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Via open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wonden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Rectangle"/>
          <p:cNvSpPr/>
          <p:nvPr/>
        </p:nvSpPr>
        <p:spPr>
          <a:xfrm>
            <a:off x="982588" y="1340018"/>
            <a:ext cx="2826741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 dirty="0"/>
          </a:p>
        </p:txBody>
      </p:sp>
      <p:sp>
        <p:nvSpPr>
          <p:cNvPr id="222" name="Ondertitel 2"/>
          <p:cNvSpPr txBox="1"/>
          <p:nvPr/>
        </p:nvSpPr>
        <p:spPr>
          <a:xfrm>
            <a:off x="995832" y="1353679"/>
            <a:ext cx="840215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2" build="p" bldLvl="5" animBg="1" advAuto="0"/>
      <p:bldP spid="222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ndertitel 2"/>
          <p:cNvSpPr txBox="1"/>
          <p:nvPr/>
        </p:nvSpPr>
        <p:spPr>
          <a:xfrm>
            <a:off x="995833" y="2247728"/>
            <a:ext cx="10376360" cy="3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576072">
              <a:lnSpc>
                <a:spcPct val="150000"/>
              </a:lnSpc>
              <a:spcBef>
                <a:spcPts val="600"/>
              </a:spcBef>
              <a:defRPr sz="15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maatregelen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gebruiken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stoffen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blootstelling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voorkomen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 defTabSz="576072">
              <a:lnSpc>
                <a:spcPct val="150000"/>
              </a:lnSpc>
              <a:spcBef>
                <a:spcPts val="600"/>
              </a:spcBef>
              <a:defRPr sz="15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endParaRPr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576072">
              <a:lnSpc>
                <a:spcPct val="150000"/>
              </a:lnSpc>
              <a:spcBef>
                <a:spcPts val="600"/>
              </a:spcBef>
              <a:defRPr sz="15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Gebruiken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we op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moment de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PBM’s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bouwplaatsen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stoffen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sz="16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19A2A9F1-E454-C948-871D-31392C1EDC54}"/>
              </a:ext>
            </a:extLst>
          </p:cNvPr>
          <p:cNvSpPr/>
          <p:nvPr/>
        </p:nvSpPr>
        <p:spPr>
          <a:xfrm>
            <a:off x="982588" y="1340018"/>
            <a:ext cx="2826741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49807A9-E3F1-0849-A654-1FD6EF8538E8}"/>
              </a:ext>
            </a:extLst>
          </p:cNvPr>
          <p:cNvSpPr txBox="1"/>
          <p:nvPr/>
        </p:nvSpPr>
        <p:spPr>
          <a:xfrm>
            <a:off x="995832" y="1353679"/>
            <a:ext cx="840215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2" build="p" bldLvl="5" animBg="1" advAuto="0"/>
      <p:bldP spid="8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ndertitel 2"/>
          <p:cNvSpPr txBox="1"/>
          <p:nvPr/>
        </p:nvSpPr>
        <p:spPr>
          <a:xfrm>
            <a:off x="995833" y="2247727"/>
            <a:ext cx="10200334" cy="411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algn="l" defTabSz="886967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Toolbox is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eenvoudig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hand van de website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www.bouwspraak.nl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 De website is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afgestemd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op smartphone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buitenlandse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smartphone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computer. De website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brengt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verschillende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categorieën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886967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19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 Toolbox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vereist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meer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inspanning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van de website. </a:t>
            </a:r>
            <a:b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zult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uitvoerder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van de Toolbox dan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kopieën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b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borden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etikettering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8" y="1340018"/>
            <a:ext cx="5113411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2DD3EC0-5411-0541-98FD-E29016D0755D}"/>
              </a:ext>
            </a:extLst>
          </p:cNvPr>
          <p:cNvSpPr txBox="1"/>
          <p:nvPr/>
        </p:nvSpPr>
        <p:spPr>
          <a:xfrm>
            <a:off x="995833" y="1353679"/>
            <a:ext cx="6361408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to</a:t>
            </a:r>
            <a:r>
              <a:rPr lang="nl-NL" dirty="0">
                <a:latin typeface="Arial Black" panose="020B0604020202020204" pitchFamily="34" charset="0"/>
                <a:cs typeface="Arial Black" panose="020B0604020202020204" pitchFamily="34" charset="0"/>
              </a:rPr>
              <a:t>o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lboxen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ndertitel 2"/>
          <p:cNvSpPr txBox="1"/>
          <p:nvPr/>
        </p:nvSpPr>
        <p:spPr>
          <a:xfrm>
            <a:off x="995833" y="2247728"/>
            <a:ext cx="10200334" cy="2565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/>
          <a:p>
            <a:pPr algn="l" defTabSz="694944">
              <a:lnSpc>
                <a:spcPct val="150000"/>
              </a:lnSpc>
              <a:spcBef>
                <a:spcPts val="700"/>
              </a:spcBef>
              <a:defRPr sz="16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groepje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website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www.bouwspraak.nl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borden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etiketten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Verzamel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producten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, of loop over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bouwplaats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etiketten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stoffen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maatregelen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PBM’s je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product </a:t>
            </a:r>
            <a:r>
              <a:rPr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gebruiken</a:t>
            </a:r>
            <a:r>
              <a:rPr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0604" indent="-260604" algn="l" defTabSz="694944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PBM’s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aanwezig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8" y="1340018"/>
            <a:ext cx="7583343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240" name="Ondertitel 2"/>
          <p:cNvSpPr txBox="1"/>
          <p:nvPr/>
        </p:nvSpPr>
        <p:spPr>
          <a:xfrm>
            <a:off x="995832" y="1353679"/>
            <a:ext cx="825327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Toolboxen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4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borden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of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etikettering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uwspraak-pres-vb-02.png">
            <a:extLst>
              <a:ext uri="{FF2B5EF4-FFF2-40B4-BE49-F238E27FC236}">
                <a16:creationId xmlns:a16="http://schemas.microsoft.com/office/drawing/2014/main" id="{81FFF737-5F4C-664C-B7AC-64678BDEC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" y="513"/>
            <a:ext cx="12186584" cy="685495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Ondertitel 2"/>
          <p:cNvSpPr txBox="1"/>
          <p:nvPr/>
        </p:nvSpPr>
        <p:spPr>
          <a:xfrm>
            <a:off x="995833" y="2247727"/>
            <a:ext cx="9997988" cy="4163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 defTabSz="630936">
              <a:lnSpc>
                <a:spcPct val="150000"/>
              </a:lnSpc>
              <a:spcBef>
                <a:spcPts val="600"/>
              </a:spcBef>
              <a:defRPr sz="16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tekeningen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borden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etikettering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Verzamel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producten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of loop over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bouwplaats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etiketten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stoffen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technische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maatregelen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Bespreek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PBM’s je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product </a:t>
            </a:r>
            <a:r>
              <a:rPr u="sng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u="sng" dirty="0" err="1">
                <a:latin typeface="Arial" panose="020B0604020202020204" pitchFamily="34" charset="0"/>
                <a:cs typeface="Arial" panose="020B0604020202020204" pitchFamily="34" charset="0"/>
              </a:rPr>
              <a:t>gebruiken</a:t>
            </a:r>
            <a:endParaRPr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defTabSz="630936">
              <a:lnSpc>
                <a:spcPct val="15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PBM’s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aanwezig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89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A770D57B-59C7-8F4E-B214-485B2B692FE0}"/>
              </a:ext>
            </a:extLst>
          </p:cNvPr>
          <p:cNvSpPr/>
          <p:nvPr/>
        </p:nvSpPr>
        <p:spPr>
          <a:xfrm>
            <a:off x="982588" y="1340018"/>
            <a:ext cx="7583343" cy="508847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/>
            <a:endParaRPr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B7738C62-2EE6-2943-8A54-0FD8FB6CA4F1}"/>
              </a:ext>
            </a:extLst>
          </p:cNvPr>
          <p:cNvSpPr txBox="1"/>
          <p:nvPr/>
        </p:nvSpPr>
        <p:spPr>
          <a:xfrm>
            <a:off x="995832" y="1353679"/>
            <a:ext cx="8253271" cy="628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Toolboxen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4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borden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of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etikettering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2" build="p" bldLvl="5" animBg="1" advAuto="0"/>
      <p:bldP spid="8" grpId="0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312</Words>
  <Application>Microsoft Macintosh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5</cp:revision>
  <dcterms:modified xsi:type="dcterms:W3CDTF">2021-08-17T10:36:37Z</dcterms:modified>
</cp:coreProperties>
</file>