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80"/>
  </p:normalViewPr>
  <p:slideViewPr>
    <p:cSldViewPr snapToGrid="0" snapToObjects="1">
      <p:cViewPr varScale="1">
        <p:scale>
          <a:sx n="187" d="100"/>
          <a:sy n="187" d="100"/>
        </p:scale>
        <p:origin x="1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50613" y="4209117"/>
            <a:ext cx="6200983" cy="13160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50613" y="1098802"/>
            <a:ext cx="6200983" cy="131600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72266" y="4209117"/>
            <a:ext cx="6200983" cy="131600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243B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600" y="1322580"/>
            <a:ext cx="10972800" cy="7303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22700"/>
            <a:ext cx="5384800" cy="3690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6733" y="1463709"/>
            <a:ext cx="6815667" cy="4581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9FDB"/>
                </a:solidFill>
              </a:defRPr>
            </a:lvl1pPr>
            <a:lvl2pPr marL="718457" indent="-261257">
              <a:defRPr sz="3200">
                <a:solidFill>
                  <a:srgbClr val="149FDB"/>
                </a:solidFill>
              </a:defRPr>
            </a:lvl2pPr>
            <a:lvl3pPr marL="1219200" indent="-304800">
              <a:defRPr sz="3200">
                <a:solidFill>
                  <a:srgbClr val="149FDB"/>
                </a:solidFill>
              </a:defRPr>
            </a:lvl3pPr>
            <a:lvl4pPr marL="1737360" indent="-365760">
              <a:defRPr sz="3200">
                <a:solidFill>
                  <a:srgbClr val="149FDB"/>
                </a:solidFill>
              </a:defRPr>
            </a:lvl4pPr>
            <a:lvl5pPr marL="2194560" indent="-365760">
              <a:defRPr sz="3200">
                <a:solidFill>
                  <a:srgbClr val="149F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09599" y="2030447"/>
            <a:ext cx="4063121" cy="40143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4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76800" y="1463709"/>
            <a:ext cx="6705600" cy="465938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409264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457189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914377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1371565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1828754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2"/>
          <p:cNvSpPr>
            <a:spLocks noGrp="1"/>
          </p:cNvSpPr>
          <p:nvPr>
            <p:ph type="pic" idx="21"/>
          </p:nvPr>
        </p:nvSpPr>
        <p:spPr>
          <a:xfrm>
            <a:off x="0" y="1517226"/>
            <a:ext cx="12192000" cy="53407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51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76800" y="1463709"/>
            <a:ext cx="6457537" cy="256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200138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457189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914377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1371565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1828754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76801" y="4171563"/>
            <a:ext cx="3134716" cy="21307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99621" y="4171563"/>
            <a:ext cx="3134716" cy="21307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6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09599" y="4171562"/>
            <a:ext cx="4063121" cy="200138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edankt voor uw aandacht"/>
          <p:cNvSpPr txBox="1">
            <a:spLocks noGrp="1"/>
          </p:cNvSpPr>
          <p:nvPr>
            <p:ph type="title" hasCustomPrompt="1"/>
          </p:nvPr>
        </p:nvSpPr>
        <p:spPr>
          <a:xfrm>
            <a:off x="-548641" y="4158317"/>
            <a:ext cx="6200983" cy="13160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Bedankt voor uw aandacht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5" name="Bouwspraak-pres-vb-02.png" descr="Bouwspraak-pres-vb-02.png">
            <a:extLst>
              <a:ext uri="{FF2B5EF4-FFF2-40B4-BE49-F238E27FC236}">
                <a16:creationId xmlns:a16="http://schemas.microsoft.com/office/drawing/2014/main" id="{DCC4A284-F175-2145-B487-1D7E174E4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Bouwspraak-pres-vb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110" y="3047"/>
            <a:ext cx="12204110" cy="686481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3182651" y="2239335"/>
            <a:ext cx="4764728" cy="70343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7" name="Rectangle"/>
          <p:cNvSpPr/>
          <p:nvPr/>
        </p:nvSpPr>
        <p:spPr>
          <a:xfrm>
            <a:off x="3182650" y="3039922"/>
            <a:ext cx="5045885" cy="70343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8" name="Text"/>
          <p:cNvSpPr txBox="1"/>
          <p:nvPr/>
        </p:nvSpPr>
        <p:spPr>
          <a:xfrm>
            <a:off x="3195006" y="2213248"/>
            <a:ext cx="577235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/>
            <a:endParaRPr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Bouwspraak:…">
            <a:extLst>
              <a:ext uri="{FF2B5EF4-FFF2-40B4-BE49-F238E27FC236}">
                <a16:creationId xmlns:a16="http://schemas.microsoft.com/office/drawing/2014/main" id="{64F11557-7762-8D4D-934C-F5FA142B309B}"/>
              </a:ext>
            </a:extLst>
          </p:cNvPr>
          <p:cNvSpPr txBox="1"/>
          <p:nvPr/>
        </p:nvSpPr>
        <p:spPr>
          <a:xfrm>
            <a:off x="3195004" y="2151839"/>
            <a:ext cx="5045885" cy="159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>
              <a:lnSpc>
                <a:spcPct val="120000"/>
              </a:lnSpc>
              <a:defRPr sz="4200">
                <a:solidFill>
                  <a:srgbClr val="FFFFFF"/>
                </a:solidFill>
                <a:latin typeface="Hero New ExtraBold"/>
                <a:ea typeface="Hero New ExtraBold"/>
                <a:cs typeface="Hero New ExtraBold"/>
                <a:sym typeface="Hero New ExtraBold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lang="nl-NL" b="1" dirty="0">
                <a:latin typeface="Arial Black" panose="020B0604020202020204" pitchFamily="34" charset="0"/>
                <a:cs typeface="Arial Black" panose="020B0604020202020204" pitchFamily="34" charset="0"/>
              </a:rPr>
              <a:t> en</a:t>
            </a:r>
            <a:endParaRPr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l">
              <a:lnSpc>
                <a:spcPct val="120000"/>
              </a:lnSpc>
              <a:defRPr sz="4200">
                <a:solidFill>
                  <a:srgbClr val="FFFFFF"/>
                </a:solidFill>
                <a:latin typeface="Hero New ExtraBold"/>
                <a:ea typeface="Hero New ExtraBold"/>
                <a:cs typeface="Hero New ExtraBold"/>
                <a:sym typeface="Hero New ExtraBold"/>
              </a:defRPr>
            </a:pPr>
            <a:r>
              <a:rPr lang="nl-NL" b="1" dirty="0">
                <a:latin typeface="Arial Black" panose="020B0604020202020204" pitchFamily="34" charset="0"/>
                <a:cs typeface="Arial Black" panose="020B0604020202020204" pitchFamily="34" charset="0"/>
              </a:rPr>
              <a:t>de PBM-gebaren</a:t>
            </a:r>
            <a:endParaRPr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ndertitel 2"/>
          <p:cNvSpPr txBox="1"/>
          <p:nvPr/>
        </p:nvSpPr>
        <p:spPr>
          <a:xfrm>
            <a:off x="995833" y="1280109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12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3 PBM-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4" name="Ondertitel 2"/>
          <p:cNvSpPr txBox="1"/>
          <p:nvPr/>
        </p:nvSpPr>
        <p:spPr>
          <a:xfrm>
            <a:off x="995832" y="2695889"/>
            <a:ext cx="10405945" cy="351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85750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tekeningen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of poster van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tien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beoefenen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68630" lvl="1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betekenen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lvl="1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voordoen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ndertitel 2"/>
          <p:cNvSpPr txBox="1"/>
          <p:nvPr/>
        </p:nvSpPr>
        <p:spPr>
          <a:xfrm>
            <a:off x="995833" y="2054204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build="p" bldLvl="5" animBg="1" advAuto="0"/>
      <p:bldP spid="264" grpId="2" build="p" bldLvl="5" animBg="1" advAuto="0"/>
      <p:bldP spid="266" grpId="3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1EC9E1C8-D238-384C-B8D4-A0E98F21D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513"/>
            <a:ext cx="12186584" cy="685495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Ondertitel 2"/>
          <p:cNvSpPr txBox="1"/>
          <p:nvPr/>
        </p:nvSpPr>
        <p:spPr>
          <a:xfrm>
            <a:off x="995833" y="1280109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12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3 PBM-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70" name="Ondertitel 2"/>
          <p:cNvSpPr txBox="1"/>
          <p:nvPr/>
        </p:nvSpPr>
        <p:spPr>
          <a:xfrm>
            <a:off x="995833" y="2695889"/>
            <a:ext cx="10200334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Oefen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regelmatig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jezelf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(Ook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buiten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bouw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toepasbaar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Houd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minimaal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4x per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Bouwspraak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Toolbox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Ondertitel 2"/>
          <p:cNvSpPr txBox="1"/>
          <p:nvPr/>
        </p:nvSpPr>
        <p:spPr>
          <a:xfrm>
            <a:off x="995833" y="2054204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Tot slot: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build="p" bldLvl="5" animBg="1" advAuto="0"/>
      <p:bldP spid="270" grpId="2" build="p" bldLvl="5" animBg="1" advAuto="0"/>
      <p:bldP spid="272" grpId="3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ndertitel 2"/>
          <p:cNvSpPr txBox="1"/>
          <p:nvPr/>
        </p:nvSpPr>
        <p:spPr>
          <a:xfrm>
            <a:off x="995833" y="1280109"/>
            <a:ext cx="8402149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850391">
              <a:lnSpc>
                <a:spcPct val="90000"/>
              </a:lnSpc>
              <a:spcBef>
                <a:spcPts val="900"/>
              </a:spcBef>
              <a:defRPr sz="279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Welke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problemen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kunnen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optreden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wanneer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je direct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mondeling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andere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werknemer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moet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waarschuwen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13" name="Ondertitel 2"/>
          <p:cNvSpPr txBox="1"/>
          <p:nvPr/>
        </p:nvSpPr>
        <p:spPr>
          <a:xfrm>
            <a:off x="995832" y="3082936"/>
            <a:ext cx="1043981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anderstalige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harde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geluiden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build="p" bldLvl="5" animBg="1" advAuto="0"/>
      <p:bldP spid="213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ndertitel 2"/>
          <p:cNvSpPr txBox="1"/>
          <p:nvPr/>
        </p:nvSpPr>
        <p:spPr>
          <a:xfrm>
            <a:off x="995832" y="2698044"/>
            <a:ext cx="10541411" cy="325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704087">
              <a:lnSpc>
                <a:spcPct val="150000"/>
              </a:lnSpc>
              <a:spcBef>
                <a:spcPts val="700"/>
              </a:spcBef>
              <a:defRPr sz="1848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Doel:</a:t>
            </a:r>
          </a:p>
          <a:p>
            <a:pPr marL="457200" indent="-4572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waarschuwen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activeren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bevinden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behoeden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gezondheidsschade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"/>
          <p:cNvSpPr/>
          <p:nvPr/>
        </p:nvSpPr>
        <p:spPr>
          <a:xfrm>
            <a:off x="982589" y="1340018"/>
            <a:ext cx="2358248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" name="Ondertitel 2"/>
          <p:cNvSpPr txBox="1"/>
          <p:nvPr/>
        </p:nvSpPr>
        <p:spPr>
          <a:xfrm>
            <a:off x="995833" y="1268820"/>
            <a:ext cx="9864078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 sz="30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Oplossing</a:t>
            </a:r>
            <a:r>
              <a:rPr b="1" dirty="0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  <a:b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gebarensysteem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genaamd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2" build="p" bldLvl="5" animBg="1" advAuto="0"/>
      <p:bldP spid="220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ndertitel 2"/>
          <p:cNvSpPr txBox="1"/>
          <p:nvPr/>
        </p:nvSpPr>
        <p:spPr>
          <a:xfrm>
            <a:off x="995833" y="2013463"/>
            <a:ext cx="10200334" cy="20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20000"/>
              </a:lnSpc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omstandigheden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waarbij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werknemer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korte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termijn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langere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duur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gezondheidsschade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lopen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"/>
          <p:cNvSpPr/>
          <p:nvPr/>
        </p:nvSpPr>
        <p:spPr>
          <a:xfrm>
            <a:off x="982589" y="1340018"/>
            <a:ext cx="6332611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26" name="Ondertitel 2"/>
          <p:cNvSpPr txBox="1"/>
          <p:nvPr/>
        </p:nvSpPr>
        <p:spPr>
          <a:xfrm>
            <a:off x="995833" y="1347843"/>
            <a:ext cx="6319367" cy="508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Benoem</a:t>
            </a:r>
            <a:r>
              <a:rPr b="1" dirty="0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gevaarlijke</a:t>
            </a:r>
            <a:r>
              <a:rPr b="1" dirty="0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situaties</a:t>
            </a:r>
            <a:endParaRPr sz="2400" b="1" dirty="0">
              <a:solidFill>
                <a:srgbClr val="2C70C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27" name="Afbeelding 16" descr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69" y="3332451"/>
            <a:ext cx="2167706" cy="216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Afbeelding 18" descr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20" y="3328101"/>
            <a:ext cx="3630830" cy="2176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Afbeelding 12" descr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695" y="3332451"/>
            <a:ext cx="2167705" cy="2167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2" build="p" bldLvl="5" animBg="1" advAuto="0"/>
      <p:bldP spid="226" grpId="1" build="p" bldLvl="5" animBg="1" advAuto="0"/>
      <p:bldP spid="228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Ondertitel 2"/>
          <p:cNvSpPr txBox="1"/>
          <p:nvPr/>
        </p:nvSpPr>
        <p:spPr>
          <a:xfrm>
            <a:off x="995833" y="2066936"/>
            <a:ext cx="10518834" cy="3679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12039" indent="-312039" defTabSz="832104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84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Er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maakt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12039" indent="-312039" defTabSz="832104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84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Neem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juiste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lichaamshouding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Bouwspraak.nl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12039" indent="-312039" defTabSz="832104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84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Maak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rustig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039" indent="-312039" defTabSz="832104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84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Herhaal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"/>
          <p:cNvSpPr/>
          <p:nvPr/>
        </p:nvSpPr>
        <p:spPr>
          <a:xfrm>
            <a:off x="982589" y="1340018"/>
            <a:ext cx="2358248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5" name="Ondertitel 2"/>
          <p:cNvSpPr txBox="1"/>
          <p:nvPr/>
        </p:nvSpPr>
        <p:spPr>
          <a:xfrm>
            <a:off x="995833" y="1336554"/>
            <a:ext cx="8402149" cy="56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defRPr>
                <a:solidFill>
                  <a:srgbClr val="0B245C"/>
                </a:solidFill>
              </a:defRPr>
            </a:pPr>
            <a:r>
              <a:rPr dirty="0" err="1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lang="nl-NL" dirty="0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:</a:t>
            </a:r>
            <a:endParaRPr dirty="0">
              <a:solidFill>
                <a:srgbClr val="F2EBD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2" build="p" bldLvl="5" animBg="1" advAuto="0"/>
      <p:bldP spid="23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ndertitel 2"/>
          <p:cNvSpPr txBox="1"/>
          <p:nvPr/>
        </p:nvSpPr>
        <p:spPr>
          <a:xfrm>
            <a:off x="995833" y="2066937"/>
            <a:ext cx="5675900" cy="37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start met het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PBM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visueel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contact met de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pas het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gemaakt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angle"/>
          <p:cNvSpPr/>
          <p:nvPr/>
        </p:nvSpPr>
        <p:spPr>
          <a:xfrm>
            <a:off x="982589" y="1340018"/>
            <a:ext cx="2358248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1" name="Ondertitel 2"/>
          <p:cNvSpPr txBox="1"/>
          <p:nvPr/>
        </p:nvSpPr>
        <p:spPr>
          <a:xfrm>
            <a:off x="995833" y="1336554"/>
            <a:ext cx="2765693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defRPr>
                <a:solidFill>
                  <a:srgbClr val="0B245C"/>
                </a:solidFill>
              </a:defRPr>
            </a:pPr>
            <a:r>
              <a:rPr dirty="0" err="1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  <p:sp>
        <p:nvSpPr>
          <p:cNvPr id="242" name="Shape"/>
          <p:cNvSpPr/>
          <p:nvPr/>
        </p:nvSpPr>
        <p:spPr>
          <a:xfrm>
            <a:off x="6456781" y="1864781"/>
            <a:ext cx="4715998" cy="3638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79"/>
                </a:moveTo>
                <a:lnTo>
                  <a:pt x="21600" y="0"/>
                </a:lnTo>
                <a:lnTo>
                  <a:pt x="21524" y="21572"/>
                </a:lnTo>
                <a:lnTo>
                  <a:pt x="122" y="21600"/>
                </a:lnTo>
                <a:lnTo>
                  <a:pt x="0" y="479"/>
                </a:lnTo>
                <a:close/>
              </a:path>
            </a:pathLst>
          </a:cu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43" name="Afbeelding 12" descr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4" y="2042055"/>
            <a:ext cx="4462512" cy="3346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2" build="p" bldLvl="5" animBg="1" advAuto="0"/>
      <p:bldP spid="241" grpId="1" build="p" bldLvl="5" animBg="1" advAuto="0"/>
      <p:bldP spid="243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ndertitel 2"/>
          <p:cNvSpPr txBox="1"/>
          <p:nvPr/>
        </p:nvSpPr>
        <p:spPr>
          <a:xfrm>
            <a:off x="995833" y="2066935"/>
            <a:ext cx="10200334" cy="382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stoppen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gegeven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hijsgebaren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gidsen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“stop”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wachten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Rectangle"/>
          <p:cNvSpPr/>
          <p:nvPr/>
        </p:nvSpPr>
        <p:spPr>
          <a:xfrm>
            <a:off x="982589" y="1340018"/>
            <a:ext cx="2358248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035ECDF-D6DA-0241-8B31-D1E660497B24}"/>
              </a:ext>
            </a:extLst>
          </p:cNvPr>
          <p:cNvSpPr txBox="1"/>
          <p:nvPr/>
        </p:nvSpPr>
        <p:spPr>
          <a:xfrm>
            <a:off x="995833" y="1336554"/>
            <a:ext cx="2765693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defRPr>
                <a:solidFill>
                  <a:srgbClr val="0B245C"/>
                </a:solidFill>
              </a:defRPr>
            </a:pPr>
            <a:r>
              <a:rPr dirty="0" err="1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2" build="p" bldLvl="5" animBg="1" advAuto="0"/>
      <p:bldP spid="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Ondertitel 2"/>
          <p:cNvSpPr txBox="1"/>
          <p:nvPr/>
        </p:nvSpPr>
        <p:spPr>
          <a:xfrm>
            <a:off x="995833" y="1280109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12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Toolboxen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3" name="Ondertitel 2"/>
          <p:cNvSpPr txBox="1"/>
          <p:nvPr/>
        </p:nvSpPr>
        <p:spPr>
          <a:xfrm>
            <a:off x="995833" y="2145874"/>
            <a:ext cx="10200334" cy="3927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Toolbox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eenvoudig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hand van de website </a:t>
            </a:r>
            <a:r>
              <a:rPr i="1" dirty="0"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De website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afgestemd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op smartphone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buitenlandse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vaak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smartphone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computer. De website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filmpjes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Toolbox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moeilijker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website. Je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zult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Toolbox dan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zelf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alle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uitleg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build="p" bldLvl="5" animBg="1" advAuto="0"/>
      <p:bldP spid="253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ndertitel 2"/>
          <p:cNvSpPr txBox="1"/>
          <p:nvPr/>
        </p:nvSpPr>
        <p:spPr>
          <a:xfrm>
            <a:off x="995833" y="1280109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12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3 PBM-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8" name="Ondertitel 2"/>
          <p:cNvSpPr txBox="1"/>
          <p:nvPr/>
        </p:nvSpPr>
        <p:spPr>
          <a:xfrm>
            <a:off x="995833" y="2695888"/>
            <a:ext cx="10496256" cy="3524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website </a:t>
            </a:r>
            <a:r>
              <a:rPr i="1" dirty="0"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i="1" dirty="0"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PBM-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PBM-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oefenen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94944" lvl="1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betekenen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voordoen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Ondertitel 2"/>
          <p:cNvSpPr txBox="1"/>
          <p:nvPr/>
        </p:nvSpPr>
        <p:spPr>
          <a:xfrm>
            <a:off x="995833" y="2054204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1" build="p" bldLvl="5" animBg="1" advAuto="0"/>
      <p:bldP spid="258" grpId="2" build="p" bldLvl="5" animBg="1" advAuto="0"/>
      <p:bldP spid="260" grpId="3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463</Words>
  <Application>Microsoft Macintosh PowerPoint</Application>
  <PresentationFormat>Breedbeeld</PresentationFormat>
  <Paragraphs>49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Mathieu Hermans</cp:lastModifiedBy>
  <cp:revision>3</cp:revision>
  <dcterms:modified xsi:type="dcterms:W3CDTF">2021-08-17T10:36:43Z</dcterms:modified>
</cp:coreProperties>
</file>