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 b="def" i="def"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03" name="Shape 20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/>
          <p:nvPr>
            <p:ph type="title"/>
          </p:nvPr>
        </p:nvSpPr>
        <p:spPr>
          <a:xfrm>
            <a:off x="250613" y="4209117"/>
            <a:ext cx="6200983" cy="1316000"/>
          </a:xfrm>
          <a:prstGeom prst="rect">
            <a:avLst/>
          </a:prstGeom>
        </p:spPr>
        <p:txBody>
          <a:bodyPr lIns="0" tIns="0" rIns="0" bIns="0" anchor="t"/>
          <a:lstStyle>
            <a:lvl1pPr algn="r">
              <a:lnSpc>
                <a:spcPts val="4100"/>
              </a:lnSpc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3" name="Slide Number"/>
          <p:cNvSpPr txBox="1"/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Afbeelding 2" descr="Afbeelding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" y="0"/>
            <a:ext cx="12188388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Title Text"/>
          <p:cNvSpPr txBox="1"/>
          <p:nvPr>
            <p:ph type="title"/>
          </p:nvPr>
        </p:nvSpPr>
        <p:spPr>
          <a:xfrm>
            <a:off x="250613" y="1098802"/>
            <a:ext cx="6200983" cy="1316000"/>
          </a:xfrm>
          <a:prstGeom prst="rect">
            <a:avLst/>
          </a:prstGeom>
        </p:spPr>
        <p:txBody>
          <a:bodyPr lIns="0" tIns="0" rIns="0" bIns="0" anchor="t"/>
          <a:lstStyle>
            <a:lvl1pPr>
              <a:lnSpc>
                <a:spcPts val="4100"/>
              </a:lnSpc>
              <a:defRPr>
                <a:solidFill>
                  <a:srgbClr val="149FDB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2" name="Slide Number"/>
          <p:cNvSpPr txBox="1"/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Afbeelding 2" descr="Afbeelding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" y="0"/>
            <a:ext cx="12188388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Title Text"/>
          <p:cNvSpPr txBox="1"/>
          <p:nvPr>
            <p:ph type="title"/>
          </p:nvPr>
        </p:nvSpPr>
        <p:spPr>
          <a:xfrm>
            <a:off x="2472266" y="4209117"/>
            <a:ext cx="6200983" cy="1316000"/>
          </a:xfrm>
          <a:prstGeom prst="rect">
            <a:avLst/>
          </a:prstGeom>
        </p:spPr>
        <p:txBody>
          <a:bodyPr lIns="0" tIns="0" rIns="0" bIns="0" anchor="t"/>
          <a:lstStyle>
            <a:lvl1pPr>
              <a:lnSpc>
                <a:spcPts val="4100"/>
              </a:lnSpc>
              <a:defRPr>
                <a:solidFill>
                  <a:srgbClr val="243B8B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1" name="Slide Number"/>
          <p:cNvSpPr txBox="1"/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Afbeelding 12" descr="Afbeelding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" y="0"/>
            <a:ext cx="12188388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Title Text"/>
          <p:cNvSpPr txBox="1"/>
          <p:nvPr>
            <p:ph type="title"/>
          </p:nvPr>
        </p:nvSpPr>
        <p:spPr>
          <a:xfrm>
            <a:off x="609600" y="1322580"/>
            <a:ext cx="10972800" cy="730380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>
                <a:solidFill>
                  <a:srgbClr val="149FDB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20" name="Slide Number"/>
          <p:cNvSpPr txBox="1"/>
          <p:nvPr>
            <p:ph type="sldNum" sz="quarter" idx="2"/>
          </p:nvPr>
        </p:nvSpPr>
        <p:spPr>
          <a:xfrm>
            <a:off x="11415216" y="6564611"/>
            <a:ext cx="167184" cy="15686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243B8B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21" name="Body Level One…"/>
          <p:cNvSpPr txBox="1"/>
          <p:nvPr>
            <p:ph type="body" sz="half" idx="1"/>
          </p:nvPr>
        </p:nvSpPr>
        <p:spPr>
          <a:xfrm>
            <a:off x="609600" y="2422700"/>
            <a:ext cx="5384800" cy="369011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43B8B"/>
                </a:solidFill>
              </a:defRPr>
            </a:lvl1pPr>
            <a:lvl2pPr>
              <a:defRPr>
                <a:solidFill>
                  <a:srgbClr val="243B8B"/>
                </a:solidFill>
              </a:defRPr>
            </a:lvl2pPr>
            <a:lvl3pPr>
              <a:defRPr>
                <a:solidFill>
                  <a:srgbClr val="243B8B"/>
                </a:solidFill>
              </a:defRPr>
            </a:lvl3pPr>
            <a:lvl4pPr>
              <a:defRPr>
                <a:solidFill>
                  <a:srgbClr val="243B8B"/>
                </a:solidFill>
              </a:defRPr>
            </a:lvl4pPr>
            <a:lvl5pPr>
              <a:defRPr>
                <a:solidFill>
                  <a:srgbClr val="243B8B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Afbeelding 12" descr="Afbeelding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" y="0"/>
            <a:ext cx="12188388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Body Level One…"/>
          <p:cNvSpPr txBox="1"/>
          <p:nvPr>
            <p:ph type="body" sz="half" idx="1"/>
          </p:nvPr>
        </p:nvSpPr>
        <p:spPr>
          <a:xfrm>
            <a:off x="4766733" y="1463709"/>
            <a:ext cx="6815667" cy="4581039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149FDB"/>
                </a:solidFill>
              </a:defRPr>
            </a:lvl1pPr>
            <a:lvl2pPr marL="718457" indent="-261257">
              <a:defRPr sz="3200">
                <a:solidFill>
                  <a:srgbClr val="149FDB"/>
                </a:solidFill>
              </a:defRPr>
            </a:lvl2pPr>
            <a:lvl3pPr marL="1219200" indent="-304800">
              <a:defRPr sz="3200">
                <a:solidFill>
                  <a:srgbClr val="149FDB"/>
                </a:solidFill>
              </a:defRPr>
            </a:lvl3pPr>
            <a:lvl4pPr marL="1737360" indent="-365760">
              <a:defRPr sz="3200">
                <a:solidFill>
                  <a:srgbClr val="149FDB"/>
                </a:solidFill>
              </a:defRPr>
            </a:lvl4pPr>
            <a:lvl5pPr marL="2194560" indent="-365760">
              <a:defRPr sz="3200">
                <a:solidFill>
                  <a:srgbClr val="149FDB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0" name="Slide Number"/>
          <p:cNvSpPr txBox="1"/>
          <p:nvPr>
            <p:ph type="sldNum" sz="quarter" idx="2"/>
          </p:nvPr>
        </p:nvSpPr>
        <p:spPr>
          <a:xfrm>
            <a:off x="11415216" y="6564611"/>
            <a:ext cx="167184" cy="15686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243B8B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31" name="Title Text"/>
          <p:cNvSpPr txBox="1"/>
          <p:nvPr>
            <p:ph type="title"/>
          </p:nvPr>
        </p:nvSpPr>
        <p:spPr>
          <a:xfrm>
            <a:off x="609600" y="1463709"/>
            <a:ext cx="4063120" cy="566740"/>
          </a:xfrm>
          <a:prstGeom prst="rect">
            <a:avLst/>
          </a:prstGeom>
        </p:spPr>
        <p:txBody>
          <a:bodyPr anchor="b"/>
          <a:lstStyle>
            <a:lvl1pPr>
              <a:defRPr sz="2000">
                <a:solidFill>
                  <a:srgbClr val="149FDB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32" name="Text Placeholder 3"/>
          <p:cNvSpPr/>
          <p:nvPr>
            <p:ph type="body" sz="quarter" idx="21"/>
          </p:nvPr>
        </p:nvSpPr>
        <p:spPr>
          <a:xfrm>
            <a:off x="609599" y="2030447"/>
            <a:ext cx="4063121" cy="401430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400">
                <a:solidFill>
                  <a:srgbClr val="243B8B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Afbeelding 7" descr="Afbeelding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" y="0"/>
            <a:ext cx="12188388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Slide Number"/>
          <p:cNvSpPr txBox="1"/>
          <p:nvPr>
            <p:ph type="sldNum" sz="quarter" idx="2"/>
          </p:nvPr>
        </p:nvSpPr>
        <p:spPr>
          <a:xfrm>
            <a:off x="11415216" y="6564611"/>
            <a:ext cx="167184" cy="15686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243B8B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41" name="Picture Placeholder 2"/>
          <p:cNvSpPr/>
          <p:nvPr>
            <p:ph type="pic" sz="half" idx="21"/>
          </p:nvPr>
        </p:nvSpPr>
        <p:spPr>
          <a:xfrm>
            <a:off x="4876800" y="1463709"/>
            <a:ext cx="6705600" cy="4659384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142" name="Title Text"/>
          <p:cNvSpPr txBox="1"/>
          <p:nvPr>
            <p:ph type="title"/>
          </p:nvPr>
        </p:nvSpPr>
        <p:spPr>
          <a:xfrm>
            <a:off x="609600" y="1463709"/>
            <a:ext cx="4063120" cy="566740"/>
          </a:xfrm>
          <a:prstGeom prst="rect">
            <a:avLst/>
          </a:prstGeom>
        </p:spPr>
        <p:txBody>
          <a:bodyPr anchor="b"/>
          <a:lstStyle>
            <a:lvl1pPr>
              <a:defRPr sz="2000">
                <a:solidFill>
                  <a:srgbClr val="149FDB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43" name="Body Level One…"/>
          <p:cNvSpPr txBox="1"/>
          <p:nvPr>
            <p:ph type="body" sz="quarter" idx="1"/>
          </p:nvPr>
        </p:nvSpPr>
        <p:spPr>
          <a:xfrm>
            <a:off x="609600" y="2030446"/>
            <a:ext cx="4063120" cy="409264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400">
                <a:solidFill>
                  <a:srgbClr val="243B8B"/>
                </a:solidFill>
              </a:defRPr>
            </a:lvl1pPr>
            <a:lvl2pPr marL="0" indent="457189">
              <a:buSzTx/>
              <a:buFontTx/>
              <a:buNone/>
              <a:defRPr sz="1400">
                <a:solidFill>
                  <a:srgbClr val="243B8B"/>
                </a:solidFill>
              </a:defRPr>
            </a:lvl2pPr>
            <a:lvl3pPr marL="0" indent="914377">
              <a:buSzTx/>
              <a:buFontTx/>
              <a:buNone/>
              <a:defRPr sz="1400">
                <a:solidFill>
                  <a:srgbClr val="243B8B"/>
                </a:solidFill>
              </a:defRPr>
            </a:lvl3pPr>
            <a:lvl4pPr marL="0" indent="1371565">
              <a:buSzTx/>
              <a:buFontTx/>
              <a:buNone/>
              <a:defRPr sz="1400">
                <a:solidFill>
                  <a:srgbClr val="243B8B"/>
                </a:solidFill>
              </a:defRPr>
            </a:lvl4pPr>
            <a:lvl5pPr marL="0" indent="1828754">
              <a:buSzTx/>
              <a:buFontTx/>
              <a:buNone/>
              <a:defRPr sz="1400">
                <a:solidFill>
                  <a:srgbClr val="243B8B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icture Placeholder 2"/>
          <p:cNvSpPr/>
          <p:nvPr>
            <p:ph type="pic" idx="21"/>
          </p:nvPr>
        </p:nvSpPr>
        <p:spPr>
          <a:xfrm>
            <a:off x="0" y="1517226"/>
            <a:ext cx="12192000" cy="534077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pic>
        <p:nvPicPr>
          <p:cNvPr id="151" name="Afbeelding 7" descr="Afbeelding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" y="0"/>
            <a:ext cx="12188388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Slide Number"/>
          <p:cNvSpPr txBox="1"/>
          <p:nvPr>
            <p:ph type="sldNum" sz="quarter" idx="2"/>
          </p:nvPr>
        </p:nvSpPr>
        <p:spPr>
          <a:xfrm>
            <a:off x="11415216" y="6564611"/>
            <a:ext cx="167184" cy="15686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243B8B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Picture 12" descr="Picture 1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Slide Number"/>
          <p:cNvSpPr txBox="1"/>
          <p:nvPr>
            <p:ph type="sldNum" sz="quarter" idx="2"/>
          </p:nvPr>
        </p:nvSpPr>
        <p:spPr>
          <a:xfrm>
            <a:off x="11415216" y="6564611"/>
            <a:ext cx="167184" cy="15686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243B8B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61" name="Title Text"/>
          <p:cNvSpPr txBox="1"/>
          <p:nvPr>
            <p:ph type="title"/>
          </p:nvPr>
        </p:nvSpPr>
        <p:spPr>
          <a:xfrm>
            <a:off x="609600" y="1463709"/>
            <a:ext cx="4063120" cy="566740"/>
          </a:xfrm>
          <a:prstGeom prst="rect">
            <a:avLst/>
          </a:prstGeom>
        </p:spPr>
        <p:txBody>
          <a:bodyPr anchor="b"/>
          <a:lstStyle>
            <a:lvl1pPr>
              <a:defRPr sz="2000">
                <a:solidFill>
                  <a:srgbClr val="149FDB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62" name="Picture Placeholder 2"/>
          <p:cNvSpPr/>
          <p:nvPr>
            <p:ph type="pic" sz="quarter" idx="21"/>
          </p:nvPr>
        </p:nvSpPr>
        <p:spPr>
          <a:xfrm>
            <a:off x="4876800" y="1463709"/>
            <a:ext cx="6457537" cy="256812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163" name="Body Level One…"/>
          <p:cNvSpPr txBox="1"/>
          <p:nvPr>
            <p:ph type="body" sz="quarter" idx="1"/>
          </p:nvPr>
        </p:nvSpPr>
        <p:spPr>
          <a:xfrm>
            <a:off x="609600" y="2030446"/>
            <a:ext cx="4063120" cy="2001385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400">
                <a:solidFill>
                  <a:srgbClr val="243B8B"/>
                </a:solidFill>
              </a:defRPr>
            </a:lvl1pPr>
            <a:lvl2pPr marL="0" indent="457189">
              <a:buSzTx/>
              <a:buFontTx/>
              <a:buNone/>
              <a:defRPr sz="1400">
                <a:solidFill>
                  <a:srgbClr val="243B8B"/>
                </a:solidFill>
              </a:defRPr>
            </a:lvl2pPr>
            <a:lvl3pPr marL="0" indent="914377">
              <a:buSzTx/>
              <a:buFontTx/>
              <a:buNone/>
              <a:defRPr sz="1400">
                <a:solidFill>
                  <a:srgbClr val="243B8B"/>
                </a:solidFill>
              </a:defRPr>
            </a:lvl3pPr>
            <a:lvl4pPr marL="0" indent="1371565">
              <a:buSzTx/>
              <a:buFontTx/>
              <a:buNone/>
              <a:defRPr sz="1400">
                <a:solidFill>
                  <a:srgbClr val="243B8B"/>
                </a:solidFill>
              </a:defRPr>
            </a:lvl4pPr>
            <a:lvl5pPr marL="0" indent="1828754">
              <a:buSzTx/>
              <a:buFontTx/>
              <a:buNone/>
              <a:defRPr sz="1400">
                <a:solidFill>
                  <a:srgbClr val="243B8B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4" name="Picture Placeholder 2"/>
          <p:cNvSpPr/>
          <p:nvPr>
            <p:ph type="pic" sz="quarter" idx="22"/>
          </p:nvPr>
        </p:nvSpPr>
        <p:spPr>
          <a:xfrm>
            <a:off x="4876801" y="4171563"/>
            <a:ext cx="3134716" cy="213078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165" name="Picture Placeholder 2"/>
          <p:cNvSpPr/>
          <p:nvPr>
            <p:ph type="pic" sz="quarter" idx="23"/>
          </p:nvPr>
        </p:nvSpPr>
        <p:spPr>
          <a:xfrm>
            <a:off x="8199621" y="4171563"/>
            <a:ext cx="3134716" cy="213078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166" name="Text Placeholder 3"/>
          <p:cNvSpPr/>
          <p:nvPr>
            <p:ph type="body" sz="quarter" idx="24"/>
          </p:nvPr>
        </p:nvSpPr>
        <p:spPr>
          <a:xfrm>
            <a:off x="609599" y="4171562"/>
            <a:ext cx="4063121" cy="2001384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400">
                <a:solidFill>
                  <a:srgbClr val="243B8B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Afbeelding 1" descr="Afbeelding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" y="0"/>
            <a:ext cx="12188388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Bedankt voor uw aandacht"/>
          <p:cNvSpPr txBox="1"/>
          <p:nvPr>
            <p:ph type="title" hasCustomPrompt="1"/>
          </p:nvPr>
        </p:nvSpPr>
        <p:spPr>
          <a:xfrm>
            <a:off x="-548641" y="4158317"/>
            <a:ext cx="6200983" cy="1316000"/>
          </a:xfrm>
          <a:prstGeom prst="rect">
            <a:avLst/>
          </a:prstGeom>
        </p:spPr>
        <p:txBody>
          <a:bodyPr lIns="0" tIns="0" rIns="0" bIns="0" anchor="t"/>
          <a:lstStyle>
            <a:lvl1pPr algn="r">
              <a:lnSpc>
                <a:spcPts val="4100"/>
              </a:lnSpc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Bedankt voor uw aandacht</a:t>
            </a:r>
          </a:p>
        </p:txBody>
      </p:sp>
      <p:sp>
        <p:nvSpPr>
          <p:cNvPr id="175" name="Slide Number"/>
          <p:cNvSpPr txBox="1"/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lide Number"/>
          <p:cNvSpPr txBox="1"/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lide Number"/>
          <p:cNvSpPr txBox="1"/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lide Number"/>
          <p:cNvSpPr txBox="1"/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/>
            </a:lvl1pPr>
            <a:lvl2pPr marL="0" indent="457200">
              <a:buSzTx/>
              <a:buFontTx/>
              <a:buNone/>
              <a:defRPr sz="2400"/>
            </a:lvl2pPr>
            <a:lvl3pPr marL="0" indent="914400">
              <a:buSzTx/>
              <a:buFontTx/>
              <a:buNone/>
              <a:defRPr sz="2400"/>
            </a:lvl3pPr>
            <a:lvl4pPr marL="0" indent="1371600">
              <a:buSzTx/>
              <a:buFontTx/>
              <a:buNone/>
              <a:defRPr sz="2400"/>
            </a:lvl4pPr>
            <a:lvl5pPr marL="0" indent="1828800">
              <a:buSzTx/>
              <a:buFont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ijdelijke aanduiding voor tekst 4"/>
          <p:cNvSpPr/>
          <p:nvPr>
            <p:ph type="body" sz="quarter" idx="21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/>
            </a:pPr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ijdelijke aanduiding voor tekst 3"/>
          <p:cNvSpPr/>
          <p:nvPr>
            <p:ph type="body" sz="quarter" idx="2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/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/>
            <a:r>
              <a:t>Title Text</a:t>
            </a:r>
          </a:p>
        </p:txBody>
      </p:sp>
      <p:sp>
        <p:nvSpPr>
          <p:cNvPr id="83" name="Tijdelijke aanduiding voor afbeelding 2"/>
          <p:cNvSpPr/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84" name="Body Level One…"/>
          <p:cNvSpPr txBox="1"/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19.xml"/><Relationship Id="rId21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8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12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hyperlink" Target="http://www.bouwspraak.nl/" TargetMode="External"/><Relationship Id="rId4" Type="http://schemas.openxmlformats.org/officeDocument/2006/relationships/image" Target="../media/image8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hyperlink" Target="http://www.bouwspraak.nl/" TargetMode="External"/><Relationship Id="rId4" Type="http://schemas.openxmlformats.org/officeDocument/2006/relationships/image" Target="../media/image8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Bouwspraak-pres-vb-03.png" descr="Bouwspraak-pres-vb-0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08" y="0"/>
            <a:ext cx="12186584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206" name="Rectangle"/>
          <p:cNvSpPr/>
          <p:nvPr/>
        </p:nvSpPr>
        <p:spPr>
          <a:xfrm>
            <a:off x="3182650" y="2239335"/>
            <a:ext cx="5469117" cy="703438"/>
          </a:xfrm>
          <a:prstGeom prst="rect">
            <a:avLst/>
          </a:prstGeom>
          <a:solidFill>
            <a:srgbClr val="0B245C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07" name="Rectangle"/>
          <p:cNvSpPr/>
          <p:nvPr/>
        </p:nvSpPr>
        <p:spPr>
          <a:xfrm>
            <a:off x="3182650" y="3039922"/>
            <a:ext cx="5902900" cy="703438"/>
          </a:xfrm>
          <a:prstGeom prst="rect">
            <a:avLst/>
          </a:prstGeom>
          <a:solidFill>
            <a:srgbClr val="0B245C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08" name="Text"/>
          <p:cNvSpPr txBox="1"/>
          <p:nvPr/>
        </p:nvSpPr>
        <p:spPr>
          <a:xfrm>
            <a:off x="3195006" y="2213248"/>
            <a:ext cx="5772354" cy="1733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r"/>
          </a:p>
        </p:txBody>
      </p:sp>
      <p:pic>
        <p:nvPicPr>
          <p:cNvPr id="20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95006" y="2213248"/>
            <a:ext cx="5680787" cy="158483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Bouwspraak-pres-vb-02.png" descr="Bouwspraak-pres-vb-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08" y="-1011"/>
            <a:ext cx="12186585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263" name="Ondertitel 2"/>
          <p:cNvSpPr txBox="1"/>
          <p:nvPr/>
        </p:nvSpPr>
        <p:spPr>
          <a:xfrm>
            <a:off x="995833" y="1280109"/>
            <a:ext cx="8402149" cy="8513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 defTabSz="896111">
              <a:lnSpc>
                <a:spcPct val="90000"/>
              </a:lnSpc>
              <a:spcBef>
                <a:spcPts val="900"/>
              </a:spcBef>
              <a:defRPr b="1" sz="4312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lvl1pPr>
          </a:lstStyle>
          <a:p>
            <a:pPr/>
            <a:r>
              <a:t>Toolbox 3 PBM-gebaren</a:t>
            </a:r>
          </a:p>
        </p:txBody>
      </p:sp>
      <p:sp>
        <p:nvSpPr>
          <p:cNvPr id="264" name="Ondertitel 2"/>
          <p:cNvSpPr txBox="1"/>
          <p:nvPr/>
        </p:nvSpPr>
        <p:spPr>
          <a:xfrm>
            <a:off x="995833" y="2695889"/>
            <a:ext cx="10200334" cy="2071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marL="137160" indent="-137160" defTabSz="365760">
              <a:lnSpc>
                <a:spcPct val="90000"/>
              </a:lnSpc>
              <a:spcBef>
                <a:spcPts val="400"/>
              </a:spcBef>
              <a:buSzPct val="100000"/>
              <a:buFont typeface="Arial"/>
              <a:buChar char="•"/>
              <a:defRPr sz="1720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Verdeel de werknemers in kleine groepjes</a:t>
            </a:r>
          </a:p>
          <a:p>
            <a:pPr marL="137160" indent="-137160" defTabSz="365760">
              <a:lnSpc>
                <a:spcPct val="90000"/>
              </a:lnSpc>
              <a:spcBef>
                <a:spcPts val="400"/>
              </a:spcBef>
              <a:buSzPct val="100000"/>
              <a:buFont typeface="Arial"/>
              <a:buChar char="•"/>
              <a:defRPr sz="1720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Deel de tekeningen of poster van de gebaren uit</a:t>
            </a:r>
          </a:p>
          <a:p>
            <a:pPr marL="137160" indent="-137160" defTabSz="365760">
              <a:lnSpc>
                <a:spcPct val="90000"/>
              </a:lnSpc>
              <a:spcBef>
                <a:spcPts val="400"/>
              </a:spcBef>
              <a:buSzPct val="100000"/>
              <a:buFont typeface="Arial"/>
              <a:buChar char="•"/>
              <a:defRPr sz="1720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Laat de groepjes tien minuten de gebaren bekijken en beoefenen</a:t>
            </a:r>
          </a:p>
          <a:p>
            <a:pPr marL="137160" indent="-137160" defTabSz="365760">
              <a:lnSpc>
                <a:spcPct val="90000"/>
              </a:lnSpc>
              <a:spcBef>
                <a:spcPts val="400"/>
              </a:spcBef>
              <a:buSzPct val="100000"/>
              <a:buFont typeface="Arial"/>
              <a:buChar char="•"/>
              <a:defRPr sz="1720">
                <a:solidFill>
                  <a:srgbClr val="0B245C"/>
                </a:solidFill>
                <a:latin typeface="Hero New SemiBold"/>
                <a:ea typeface="Hero New SemiBold"/>
                <a:cs typeface="Hero New SemiBold"/>
                <a:sym typeface="Hero New SemiBold"/>
              </a:defRPr>
            </a:pPr>
            <a:r>
              <a:t>Ter controle: </a:t>
            </a:r>
          </a:p>
          <a:p>
            <a:pPr lvl="1" marL="320040" indent="-137160" defTabSz="365760">
              <a:lnSpc>
                <a:spcPct val="90000"/>
              </a:lnSpc>
              <a:spcBef>
                <a:spcPts val="400"/>
              </a:spcBef>
              <a:buSzPct val="100000"/>
              <a:buFont typeface="Arial"/>
              <a:buChar char="•"/>
              <a:defRPr sz="1720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Doe gebaren voor en vraag wat de gebaren betekenen</a:t>
            </a:r>
          </a:p>
          <a:p>
            <a:pPr lvl="1" marL="320040" indent="-137160" defTabSz="365760">
              <a:lnSpc>
                <a:spcPct val="90000"/>
              </a:lnSpc>
              <a:spcBef>
                <a:spcPts val="400"/>
              </a:spcBef>
              <a:buSzPct val="100000"/>
              <a:buFont typeface="Arial"/>
              <a:buChar char="•"/>
              <a:defRPr sz="1720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Benoem gebaren en laat deze gebaren voordoen</a:t>
            </a:r>
          </a:p>
        </p:txBody>
      </p:sp>
      <p:pic>
        <p:nvPicPr>
          <p:cNvPr id="26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6042" y="936952"/>
            <a:ext cx="434688" cy="425866"/>
          </a:xfrm>
          <a:prstGeom prst="rect">
            <a:avLst/>
          </a:prstGeom>
          <a:ln w="12700">
            <a:miter lim="400000"/>
          </a:ln>
        </p:spPr>
      </p:pic>
      <p:sp>
        <p:nvSpPr>
          <p:cNvPr id="266" name="Ondertitel 2"/>
          <p:cNvSpPr txBox="1"/>
          <p:nvPr/>
        </p:nvSpPr>
        <p:spPr>
          <a:xfrm>
            <a:off x="995833" y="2054204"/>
            <a:ext cx="8402149" cy="8513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>
              <a:lnSpc>
                <a:spcPct val="90000"/>
              </a:lnSpc>
              <a:spcBef>
                <a:spcPts val="1000"/>
              </a:spcBef>
              <a:defRPr i="1" sz="1600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lvl1pPr>
          </a:lstStyle>
          <a:p>
            <a:pPr/>
            <a:r>
              <a:t>Uitvoering zonder gebruik van de website: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Class="entr" nodeType="with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Class="entr" nodeType="afterEffect" presetSubtype="4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26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Class="entr" nodeType="withEffect" presetSubtype="4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64" grpId="2"/>
      <p:bldP build="p" bldLvl="5" animBg="1" rev="0" advAuto="0" spid="266" grpId="3"/>
      <p:bldP build="p" bldLvl="5" animBg="1" rev="0" advAuto="0" spid="26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Bouwspraak-pres-vb-2-02.png" descr="Bouwspraak-pres-vb-2-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269" name="Ondertitel 2"/>
          <p:cNvSpPr txBox="1"/>
          <p:nvPr/>
        </p:nvSpPr>
        <p:spPr>
          <a:xfrm>
            <a:off x="995833" y="1280109"/>
            <a:ext cx="8402149" cy="8513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 defTabSz="896111">
              <a:lnSpc>
                <a:spcPct val="90000"/>
              </a:lnSpc>
              <a:spcBef>
                <a:spcPts val="900"/>
              </a:spcBef>
              <a:defRPr b="1" sz="4312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lvl1pPr>
          </a:lstStyle>
          <a:p>
            <a:pPr/>
            <a:r>
              <a:t>Toolbox 3 PBM-gebaren</a:t>
            </a:r>
          </a:p>
        </p:txBody>
      </p:sp>
      <p:sp>
        <p:nvSpPr>
          <p:cNvPr id="270" name="Ondertitel 2"/>
          <p:cNvSpPr txBox="1"/>
          <p:nvPr/>
        </p:nvSpPr>
        <p:spPr>
          <a:xfrm>
            <a:off x="995833" y="2695889"/>
            <a:ext cx="10200334" cy="2071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marL="342899" indent="-342899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000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Gebruik de gebaren alleen wanneer dit noodzakelijk is</a:t>
            </a:r>
          </a:p>
          <a:p>
            <a:pPr marL="342899" indent="-342899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000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Oefen de gebaren regelmatig voor jezelf </a:t>
            </a:r>
            <a:br/>
            <a:r>
              <a:t>(Ook buiten de bouw is dit toepasbaar) </a:t>
            </a:r>
          </a:p>
          <a:p>
            <a:pPr marL="342899" indent="-342899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000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Houd minimaal 4x per jaar een Bouwspraak Toolbox</a:t>
            </a:r>
          </a:p>
        </p:txBody>
      </p:sp>
      <p:pic>
        <p:nvPicPr>
          <p:cNvPr id="27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6042" y="936952"/>
            <a:ext cx="434688" cy="425866"/>
          </a:xfrm>
          <a:prstGeom prst="rect">
            <a:avLst/>
          </a:prstGeom>
          <a:ln w="12700">
            <a:miter lim="400000"/>
          </a:ln>
        </p:spPr>
      </p:pic>
      <p:sp>
        <p:nvSpPr>
          <p:cNvPr id="272" name="Ondertitel 2"/>
          <p:cNvSpPr txBox="1"/>
          <p:nvPr/>
        </p:nvSpPr>
        <p:spPr>
          <a:xfrm>
            <a:off x="995833" y="2054204"/>
            <a:ext cx="8402149" cy="8513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>
              <a:lnSpc>
                <a:spcPct val="90000"/>
              </a:lnSpc>
              <a:spcBef>
                <a:spcPts val="1000"/>
              </a:spcBef>
              <a:defRPr i="1" sz="1600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lvl1pPr>
          </a:lstStyle>
          <a:p>
            <a:pPr/>
            <a:r>
              <a:t>Tot slot: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Class="entr" nodeType="with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Class="entr" nodeType="afterEffect" presetSubtype="4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7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Class="entr" nodeType="withEffect" presetSubtype="4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69" grpId="1"/>
      <p:bldP build="p" bldLvl="5" animBg="1" rev="0" advAuto="0" spid="270" grpId="2"/>
      <p:bldP build="p" bldLvl="5" animBg="1" rev="0" advAuto="0" spid="272" grpId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Bouwspraak-pres-vb-02.png" descr="Bouwspraak-pres-vb-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08" y="-1011"/>
            <a:ext cx="12186584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212" name="Ondertitel 2"/>
          <p:cNvSpPr txBox="1"/>
          <p:nvPr/>
        </p:nvSpPr>
        <p:spPr>
          <a:xfrm>
            <a:off x="995833" y="1280109"/>
            <a:ext cx="8402149" cy="2071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 defTabSz="850391">
              <a:lnSpc>
                <a:spcPct val="90000"/>
              </a:lnSpc>
              <a:spcBef>
                <a:spcPts val="900"/>
              </a:spcBef>
              <a:defRPr b="1" sz="2790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lvl1pPr>
          </a:lstStyle>
          <a:p>
            <a:pPr/>
            <a:r>
              <a:t>Welke problemen kunnen optreden wanneer je direct mondeling een andere werknemer moet waarschuwen?</a:t>
            </a:r>
          </a:p>
        </p:txBody>
      </p:sp>
      <p:sp>
        <p:nvSpPr>
          <p:cNvPr id="213" name="Ondertitel 2"/>
          <p:cNvSpPr txBox="1"/>
          <p:nvPr/>
        </p:nvSpPr>
        <p:spPr>
          <a:xfrm>
            <a:off x="995833" y="3082936"/>
            <a:ext cx="10200334" cy="2071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marL="342900" indent="-3429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1700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Geen mondelinge communicatie mogelijk i.v.m. anderstalige werknemers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1700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Geen mondelinge communicatie mogelijk i.v.m. harde geluiden  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1700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Geen mondelinge communicatie mogelijk i.v.m. de afstand</a:t>
            </a:r>
          </a:p>
        </p:txBody>
      </p:sp>
      <p:pic>
        <p:nvPicPr>
          <p:cNvPr id="21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6042" y="936952"/>
            <a:ext cx="434688" cy="4258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12" grpId="1"/>
      <p:bldP build="p" bldLvl="5" animBg="1" rev="0" advAuto="0" spid="213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Bouwspraak-pres-vb-02.png" descr="Bouwspraak-pres-vb-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08" y="-1011"/>
            <a:ext cx="12186585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Ondertitel 2"/>
          <p:cNvSpPr txBox="1"/>
          <p:nvPr/>
        </p:nvSpPr>
        <p:spPr>
          <a:xfrm>
            <a:off x="995833" y="3082936"/>
            <a:ext cx="10200334" cy="2071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defTabSz="704087">
              <a:lnSpc>
                <a:spcPct val="90000"/>
              </a:lnSpc>
              <a:spcBef>
                <a:spcPts val="700"/>
              </a:spcBef>
              <a:defRPr b="1" sz="1848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Doel:</a:t>
            </a:r>
          </a:p>
          <a:p>
            <a:pPr marL="352043" indent="-352043" defTabSz="704087">
              <a:lnSpc>
                <a:spcPct val="90000"/>
              </a:lnSpc>
              <a:spcBef>
                <a:spcPts val="700"/>
              </a:spcBef>
              <a:buSzPct val="100000"/>
              <a:buAutoNum type="arabicPeriod" startAt="1"/>
              <a:defRPr sz="1848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Met behulp van gebaren andere werknemers waarschuwen voor gevaarlijke situaties</a:t>
            </a:r>
          </a:p>
          <a:p>
            <a:pPr marL="352043" indent="-352043" defTabSz="704087">
              <a:lnSpc>
                <a:spcPct val="90000"/>
              </a:lnSpc>
              <a:spcBef>
                <a:spcPts val="700"/>
              </a:spcBef>
              <a:buSzPct val="100000"/>
              <a:buAutoNum type="arabicPeriod" startAt="1"/>
              <a:defRPr sz="1848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Met behulp van gebaren andere werknemers activeren als zij zich in een gevaarlijke situatie bevinden</a:t>
            </a:r>
          </a:p>
          <a:p>
            <a:pPr marL="352043" indent="-352043" defTabSz="704087">
              <a:lnSpc>
                <a:spcPct val="90000"/>
              </a:lnSpc>
              <a:spcBef>
                <a:spcPts val="700"/>
              </a:spcBef>
              <a:buSzPct val="100000"/>
              <a:buAutoNum type="arabicPeriod" startAt="1"/>
              <a:defRPr sz="1848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Andere werknemers behoeden voor gezondheidsschade</a:t>
            </a:r>
          </a:p>
        </p:txBody>
      </p:sp>
      <p:pic>
        <p:nvPicPr>
          <p:cNvPr id="21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6042" y="936952"/>
            <a:ext cx="434688" cy="425866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Rectangle"/>
          <p:cNvSpPr/>
          <p:nvPr/>
        </p:nvSpPr>
        <p:spPr>
          <a:xfrm>
            <a:off x="982589" y="1340018"/>
            <a:ext cx="2358248" cy="508846"/>
          </a:xfrm>
          <a:prstGeom prst="rect">
            <a:avLst/>
          </a:prstGeom>
          <a:solidFill>
            <a:srgbClr val="0B245C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20" name="Ondertitel 2"/>
          <p:cNvSpPr txBox="1"/>
          <p:nvPr/>
        </p:nvSpPr>
        <p:spPr>
          <a:xfrm>
            <a:off x="995833" y="1280109"/>
            <a:ext cx="8402149" cy="2071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defRPr b="1" sz="3000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rPr>
                <a:solidFill>
                  <a:srgbClr val="F2EBDF"/>
                </a:solidFill>
              </a:rPr>
              <a:t>Oplossing: </a:t>
            </a:r>
            <a:br/>
            <a:r>
              <a:t>Een gebarensysteem genaamd Bouwspraak.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Class="entr" nodeType="with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17" grpId="2"/>
      <p:bldP build="p" bldLvl="5" animBg="1" rev="0" advAuto="0" spid="22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Bouwspraak-pres-vb-02.png" descr="Bouwspraak-pres-vb-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08" y="-1011"/>
            <a:ext cx="12186585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223" name="Ondertitel 2"/>
          <p:cNvSpPr txBox="1"/>
          <p:nvPr/>
        </p:nvSpPr>
        <p:spPr>
          <a:xfrm>
            <a:off x="995833" y="2013463"/>
            <a:ext cx="10200334" cy="20715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>
              <a:lnSpc>
                <a:spcPct val="90000"/>
              </a:lnSpc>
              <a:spcBef>
                <a:spcPts val="1000"/>
              </a:spcBef>
              <a:defRPr b="1" sz="2400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lvl1pPr>
          </a:lstStyle>
          <a:p>
            <a:pPr/>
            <a:r>
              <a:t>Benoem omstandigheden waarbij een werknemer op korte termijn en langere duur gezondheidsschade op kan lopen</a:t>
            </a:r>
          </a:p>
        </p:txBody>
      </p:sp>
      <p:pic>
        <p:nvPicPr>
          <p:cNvPr id="22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6042" y="936952"/>
            <a:ext cx="434688" cy="425866"/>
          </a:xfrm>
          <a:prstGeom prst="rect">
            <a:avLst/>
          </a:prstGeom>
          <a:ln w="12700">
            <a:miter lim="400000"/>
          </a:ln>
        </p:spPr>
      </p:pic>
      <p:sp>
        <p:nvSpPr>
          <p:cNvPr id="225" name="Rectangle"/>
          <p:cNvSpPr/>
          <p:nvPr/>
        </p:nvSpPr>
        <p:spPr>
          <a:xfrm>
            <a:off x="982589" y="1340018"/>
            <a:ext cx="5890621" cy="508846"/>
          </a:xfrm>
          <a:prstGeom prst="rect">
            <a:avLst/>
          </a:prstGeom>
          <a:solidFill>
            <a:srgbClr val="0B245C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26" name="Ondertitel 2"/>
          <p:cNvSpPr txBox="1"/>
          <p:nvPr/>
        </p:nvSpPr>
        <p:spPr>
          <a:xfrm>
            <a:off x="995833" y="1280109"/>
            <a:ext cx="8402149" cy="2071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defRPr b="1" sz="3000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rPr>
                <a:solidFill>
                  <a:srgbClr val="F2EBDF"/>
                </a:solidFill>
              </a:rPr>
              <a:t>Benoem gevaarlijke situaties </a:t>
            </a:r>
            <a:br/>
            <a:endParaRPr sz="2400">
              <a:solidFill>
                <a:srgbClr val="2C70C4"/>
              </a:solidFill>
            </a:endParaRPr>
          </a:p>
        </p:txBody>
      </p:sp>
      <p:pic>
        <p:nvPicPr>
          <p:cNvPr id="227" name="Afbeelding 16" descr="Afbeelding 1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67869" y="3332451"/>
            <a:ext cx="2167706" cy="21677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28" name="Afbeelding 18" descr="Afbeelding 1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883520" y="3328101"/>
            <a:ext cx="3630830" cy="2176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229" name="Afbeelding 12" descr="Afbeelding 12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475695" y="3332451"/>
            <a:ext cx="2167705" cy="216770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Class="entr" nodeType="with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Class="entr" nodeType="after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Class="entr" nodeType="with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4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28" grpId="3"/>
      <p:bldP build="p" bldLvl="5" animBg="1" rev="0" advAuto="0" spid="226" grpId="1"/>
      <p:bldP build="p" bldLvl="5" animBg="1" rev="0" advAuto="0" spid="223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Bouwspraak-pres-vb-02.png" descr="Bouwspraak-pres-vb-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08" y="-1011"/>
            <a:ext cx="12186585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232" name="Ondertitel 2"/>
          <p:cNvSpPr txBox="1"/>
          <p:nvPr/>
        </p:nvSpPr>
        <p:spPr>
          <a:xfrm>
            <a:off x="995833" y="2066936"/>
            <a:ext cx="10200334" cy="2071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marL="312039" indent="-312039" defTabSz="832104">
              <a:lnSpc>
                <a:spcPct val="90000"/>
              </a:lnSpc>
              <a:spcBef>
                <a:spcPts val="900"/>
              </a:spcBef>
              <a:buSzPct val="100000"/>
              <a:buFont typeface="Arial"/>
              <a:buChar char="•"/>
              <a:defRPr sz="2184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Er is een Seingever (maakt gebaren) en een Ontvanger (ziet de gebaren)</a:t>
            </a:r>
          </a:p>
          <a:p>
            <a:pPr marL="312039" indent="-312039" defTabSz="832104">
              <a:lnSpc>
                <a:spcPct val="90000"/>
              </a:lnSpc>
              <a:spcBef>
                <a:spcPts val="900"/>
              </a:spcBef>
              <a:buSzPct val="100000"/>
              <a:buFont typeface="Arial"/>
              <a:buChar char="•"/>
              <a:defRPr sz="2184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Neem de juiste lichaamshouding aan (Zie Bouwspraak.nl)</a:t>
            </a:r>
          </a:p>
          <a:p>
            <a:pPr marL="312039" indent="-312039" defTabSz="832104">
              <a:lnSpc>
                <a:spcPct val="90000"/>
              </a:lnSpc>
              <a:spcBef>
                <a:spcPts val="900"/>
              </a:spcBef>
              <a:buSzPct val="100000"/>
              <a:buFont typeface="Arial"/>
              <a:buChar char="•"/>
              <a:defRPr sz="2184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Maak de gebaren rustig en duidelijk</a:t>
            </a:r>
          </a:p>
          <a:p>
            <a:pPr marL="312039" indent="-312039" defTabSz="832104">
              <a:lnSpc>
                <a:spcPct val="90000"/>
              </a:lnSpc>
              <a:spcBef>
                <a:spcPts val="900"/>
              </a:spcBef>
              <a:buSzPct val="100000"/>
              <a:buFont typeface="Arial"/>
              <a:buChar char="•"/>
              <a:defRPr sz="2184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Herhaal de gebaren</a:t>
            </a:r>
          </a:p>
        </p:txBody>
      </p:sp>
      <p:pic>
        <p:nvPicPr>
          <p:cNvPr id="23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6042" y="936952"/>
            <a:ext cx="434688" cy="425866"/>
          </a:xfrm>
          <a:prstGeom prst="rect">
            <a:avLst/>
          </a:prstGeom>
          <a:ln w="12700">
            <a:miter lim="400000"/>
          </a:ln>
        </p:spPr>
      </p:pic>
      <p:sp>
        <p:nvSpPr>
          <p:cNvPr id="234" name="Rectangle"/>
          <p:cNvSpPr/>
          <p:nvPr/>
        </p:nvSpPr>
        <p:spPr>
          <a:xfrm>
            <a:off x="982589" y="1340018"/>
            <a:ext cx="2358248" cy="508846"/>
          </a:xfrm>
          <a:prstGeom prst="rect">
            <a:avLst/>
          </a:prstGeom>
          <a:solidFill>
            <a:srgbClr val="0B245C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35" name="Ondertitel 2"/>
          <p:cNvSpPr txBox="1"/>
          <p:nvPr/>
        </p:nvSpPr>
        <p:spPr>
          <a:xfrm>
            <a:off x="995833" y="1280109"/>
            <a:ext cx="8402149" cy="2071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>
              <a:lnSpc>
                <a:spcPct val="90000"/>
              </a:lnSpc>
              <a:spcBef>
                <a:spcPts val="1000"/>
              </a:spcBef>
              <a:defRPr b="1" sz="3000">
                <a:solidFill>
                  <a:srgbClr val="F2EBDF"/>
                </a:solidFill>
                <a:latin typeface="Hero New"/>
                <a:ea typeface="Hero New"/>
                <a:cs typeface="Hero New"/>
                <a:sym typeface="Hero New"/>
              </a:defRPr>
            </a:lvl1pPr>
          </a:lstStyle>
          <a:p>
            <a:pPr>
              <a:defRPr>
                <a:solidFill>
                  <a:srgbClr val="0B245C"/>
                </a:solidFill>
              </a:defRPr>
            </a:pPr>
            <a:r>
              <a:rPr>
                <a:solidFill>
                  <a:srgbClr val="F2EBDF"/>
                </a:solidFill>
              </a:rPr>
              <a:t>Algemeen: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Class="entr" nodeType="with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35" grpId="1"/>
      <p:bldP build="p" bldLvl="5" animBg="1" rev="0" advAuto="0" spid="232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Bouwspraak-pres-vb-02.png" descr="Bouwspraak-pres-vb-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08" y="-1011"/>
            <a:ext cx="12186585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238" name="Ondertitel 2"/>
          <p:cNvSpPr txBox="1"/>
          <p:nvPr/>
        </p:nvSpPr>
        <p:spPr>
          <a:xfrm>
            <a:off x="995833" y="2066936"/>
            <a:ext cx="5017089" cy="39595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marL="342900" indent="-3429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400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De seingever start met het </a:t>
            </a:r>
            <a:br/>
            <a:r>
              <a:t>attentiegebaar </a:t>
            </a:r>
            <a:br/>
            <a:r>
              <a:t>(Niet noodzakelijk bij de </a:t>
            </a:r>
            <a:br/>
            <a:r>
              <a:t>PBM gebaren)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400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Na visueel contact met de </a:t>
            </a:r>
            <a:br/>
            <a:r>
              <a:t>ontvanger worden pas het </a:t>
            </a:r>
            <a:br/>
            <a:r>
              <a:t>volgende gebaar of gebaren </a:t>
            </a:r>
            <a:br/>
            <a:r>
              <a:t>gemaakt</a:t>
            </a:r>
          </a:p>
        </p:txBody>
      </p:sp>
      <p:pic>
        <p:nvPicPr>
          <p:cNvPr id="239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6042" y="936952"/>
            <a:ext cx="434688" cy="425866"/>
          </a:xfrm>
          <a:prstGeom prst="rect">
            <a:avLst/>
          </a:prstGeom>
          <a:ln w="12700">
            <a:miter lim="400000"/>
          </a:ln>
        </p:spPr>
      </p:pic>
      <p:sp>
        <p:nvSpPr>
          <p:cNvPr id="240" name="Rectangle"/>
          <p:cNvSpPr/>
          <p:nvPr/>
        </p:nvSpPr>
        <p:spPr>
          <a:xfrm>
            <a:off x="982589" y="1340018"/>
            <a:ext cx="2358248" cy="508846"/>
          </a:xfrm>
          <a:prstGeom prst="rect">
            <a:avLst/>
          </a:prstGeom>
          <a:solidFill>
            <a:srgbClr val="0B245C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41" name="Ondertitel 2"/>
          <p:cNvSpPr txBox="1"/>
          <p:nvPr/>
        </p:nvSpPr>
        <p:spPr>
          <a:xfrm>
            <a:off x="995833" y="1280109"/>
            <a:ext cx="2765693" cy="764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>
              <a:lnSpc>
                <a:spcPct val="90000"/>
              </a:lnSpc>
              <a:spcBef>
                <a:spcPts val="1000"/>
              </a:spcBef>
              <a:defRPr b="1" sz="3000">
                <a:solidFill>
                  <a:srgbClr val="F2EBDF"/>
                </a:solidFill>
                <a:latin typeface="Hero New"/>
                <a:ea typeface="Hero New"/>
                <a:cs typeface="Hero New"/>
                <a:sym typeface="Hero New"/>
              </a:defRPr>
            </a:lvl1pPr>
          </a:lstStyle>
          <a:p>
            <a:pPr>
              <a:defRPr>
                <a:solidFill>
                  <a:srgbClr val="0B245C"/>
                </a:solidFill>
              </a:defRPr>
            </a:pPr>
            <a:r>
              <a:rPr>
                <a:solidFill>
                  <a:srgbClr val="F2EBDF"/>
                </a:solidFill>
              </a:rPr>
              <a:t>Algemeen: </a:t>
            </a:r>
          </a:p>
        </p:txBody>
      </p:sp>
      <p:sp>
        <p:nvSpPr>
          <p:cNvPr id="242" name="Shape"/>
          <p:cNvSpPr/>
          <p:nvPr/>
        </p:nvSpPr>
        <p:spPr>
          <a:xfrm>
            <a:off x="6456781" y="1864781"/>
            <a:ext cx="4715998" cy="36381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479"/>
                </a:moveTo>
                <a:lnTo>
                  <a:pt x="21600" y="0"/>
                </a:lnTo>
                <a:lnTo>
                  <a:pt x="21524" y="21572"/>
                </a:lnTo>
                <a:lnTo>
                  <a:pt x="122" y="21600"/>
                </a:lnTo>
                <a:lnTo>
                  <a:pt x="0" y="479"/>
                </a:lnTo>
                <a:close/>
              </a:path>
            </a:pathLst>
          </a:custGeom>
          <a:solidFill>
            <a:srgbClr val="0B245C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pic>
        <p:nvPicPr>
          <p:cNvPr id="243" name="Afbeelding 12" descr="Afbeelding 1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583524" y="2042055"/>
            <a:ext cx="4462512" cy="33468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Class="entr" nodeType="with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Subtype="4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41" grpId="1"/>
      <p:bldP build="whole" bldLvl="1" animBg="1" rev="0" advAuto="0" spid="243" grpId="3"/>
      <p:bldP build="p" bldLvl="5" animBg="1" rev="0" advAuto="0" spid="238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Bouwspraak-pres-vb-02.png" descr="Bouwspraak-pres-vb-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08" y="-1011"/>
            <a:ext cx="12186585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246" name="Ondertitel 2"/>
          <p:cNvSpPr txBox="1"/>
          <p:nvPr/>
        </p:nvSpPr>
        <p:spPr>
          <a:xfrm>
            <a:off x="995833" y="2066936"/>
            <a:ext cx="10200334" cy="2071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marL="270890" indent="-270890" defTabSz="722376">
              <a:lnSpc>
                <a:spcPct val="90000"/>
              </a:lnSpc>
              <a:spcBef>
                <a:spcPts val="700"/>
              </a:spcBef>
              <a:buSzPct val="100000"/>
              <a:buFont typeface="Arial"/>
              <a:buChar char="•"/>
              <a:defRPr sz="1896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Alle werknemers stoppen hun werkzaamheden wanneer het attentiegebaar </a:t>
            </a:r>
            <a:br/>
            <a:r>
              <a:t>wordt gegeven</a:t>
            </a:r>
          </a:p>
          <a:p>
            <a:pPr marL="270890" indent="-270890" defTabSz="722376">
              <a:lnSpc>
                <a:spcPct val="90000"/>
              </a:lnSpc>
              <a:spcBef>
                <a:spcPts val="700"/>
              </a:spcBef>
              <a:buSzPct val="100000"/>
              <a:buFont typeface="Arial"/>
              <a:buChar char="•"/>
              <a:defRPr sz="1896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Seingevers van ander gebaarsystemen zoals hef- en hijsgebaren en gidsen geven het gebaar “stop” aan hun ontvangers</a:t>
            </a:r>
          </a:p>
          <a:p>
            <a:pPr marL="270890" indent="-270890" defTabSz="722376">
              <a:lnSpc>
                <a:spcPct val="90000"/>
              </a:lnSpc>
              <a:spcBef>
                <a:spcPts val="700"/>
              </a:spcBef>
              <a:buSzPct val="100000"/>
              <a:buFont typeface="Arial"/>
              <a:buChar char="•"/>
              <a:defRPr sz="1896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Ontvangers van andere gebaarsystemen wachten instructies af van hun seingevers</a:t>
            </a:r>
          </a:p>
        </p:txBody>
      </p:sp>
      <p:pic>
        <p:nvPicPr>
          <p:cNvPr id="24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6042" y="936952"/>
            <a:ext cx="434688" cy="425866"/>
          </a:xfrm>
          <a:prstGeom prst="rect">
            <a:avLst/>
          </a:prstGeom>
          <a:ln w="12700">
            <a:miter lim="400000"/>
          </a:ln>
        </p:spPr>
      </p:pic>
      <p:sp>
        <p:nvSpPr>
          <p:cNvPr id="248" name="Rectangle"/>
          <p:cNvSpPr/>
          <p:nvPr/>
        </p:nvSpPr>
        <p:spPr>
          <a:xfrm>
            <a:off x="982589" y="1340018"/>
            <a:ext cx="2358248" cy="508846"/>
          </a:xfrm>
          <a:prstGeom prst="rect">
            <a:avLst/>
          </a:prstGeom>
          <a:solidFill>
            <a:srgbClr val="0B245C"/>
          </a:solidFill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49" name="Ondertitel 2"/>
          <p:cNvSpPr txBox="1"/>
          <p:nvPr/>
        </p:nvSpPr>
        <p:spPr>
          <a:xfrm>
            <a:off x="995833" y="1280109"/>
            <a:ext cx="8402149" cy="7720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>
              <a:lnSpc>
                <a:spcPct val="90000"/>
              </a:lnSpc>
              <a:spcBef>
                <a:spcPts val="1000"/>
              </a:spcBef>
              <a:defRPr b="1" sz="3000">
                <a:solidFill>
                  <a:srgbClr val="F2EBDF"/>
                </a:solidFill>
                <a:latin typeface="Hero New"/>
                <a:ea typeface="Hero New"/>
                <a:cs typeface="Hero New"/>
                <a:sym typeface="Hero New"/>
              </a:defRPr>
            </a:lvl1pPr>
          </a:lstStyle>
          <a:p>
            <a:pPr>
              <a:defRPr>
                <a:solidFill>
                  <a:srgbClr val="0B245C"/>
                </a:solidFill>
              </a:defRPr>
            </a:pPr>
            <a:r>
              <a:rPr>
                <a:solidFill>
                  <a:srgbClr val="F2EBDF"/>
                </a:solidFill>
              </a:rPr>
              <a:t>Algemeen: 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Class="entr" nodeType="with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49" grpId="1"/>
      <p:bldP build="p" bldLvl="5" animBg="1" rev="0" advAuto="0" spid="246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Bouwspraak-pres-vb-02.png" descr="Bouwspraak-pres-vb-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08" y="-1011"/>
            <a:ext cx="12186585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Ondertitel 2"/>
          <p:cNvSpPr txBox="1"/>
          <p:nvPr/>
        </p:nvSpPr>
        <p:spPr>
          <a:xfrm>
            <a:off x="995833" y="1280109"/>
            <a:ext cx="8402149" cy="8513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 defTabSz="896111">
              <a:lnSpc>
                <a:spcPct val="90000"/>
              </a:lnSpc>
              <a:spcBef>
                <a:spcPts val="900"/>
              </a:spcBef>
              <a:defRPr b="1" sz="4312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lvl1pPr>
          </a:lstStyle>
          <a:p>
            <a:pPr/>
            <a:r>
              <a:t>Bouwspraak Toolboxen</a:t>
            </a:r>
          </a:p>
        </p:txBody>
      </p:sp>
      <p:sp>
        <p:nvSpPr>
          <p:cNvPr id="253" name="Ondertitel 2"/>
          <p:cNvSpPr txBox="1"/>
          <p:nvPr/>
        </p:nvSpPr>
        <p:spPr>
          <a:xfrm>
            <a:off x="995833" y="2145874"/>
            <a:ext cx="10200334" cy="20715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marL="270890" indent="-270890" defTabSz="722376">
              <a:lnSpc>
                <a:spcPct val="90000"/>
              </a:lnSpc>
              <a:spcBef>
                <a:spcPts val="700"/>
              </a:spcBef>
              <a:buSzPct val="100000"/>
              <a:buFont typeface="Arial"/>
              <a:buChar char="•"/>
              <a:defRPr sz="1896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Een Toolbox is vrij eenvoudig te geven aan de hand van de website </a:t>
            </a:r>
            <a:r>
              <a:rPr i="1">
                <a:latin typeface="Hero New SemiBold"/>
                <a:ea typeface="Hero New SemiBold"/>
                <a:cs typeface="Hero New SemiBold"/>
                <a:sym typeface="Hero New SemiBold"/>
                <a:hlinkClick r:id="rId3" invalidUrl="" action="" tgtFrame="" tooltip="" history="1" highlightClick="0" endSnd="0"/>
              </a:rPr>
              <a:t>www.bouwspraak.nl</a:t>
            </a:r>
            <a:r>
              <a:t>. De website is afgestemd op smartphone gebruik, omdat buitenlandse werknemers vaak alleen maar een smartphone hebben en geen computer. De website laat duidelijk de gebaren in filmpjes zien.</a:t>
            </a:r>
          </a:p>
          <a:p>
            <a:pPr marL="270890" indent="-270890" defTabSz="722376">
              <a:lnSpc>
                <a:spcPct val="90000"/>
              </a:lnSpc>
              <a:spcBef>
                <a:spcPts val="700"/>
              </a:spcBef>
              <a:buSzPct val="100000"/>
              <a:buFont typeface="Arial"/>
              <a:buChar char="•"/>
              <a:defRPr sz="1896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De Toolbox wordt moeilijker zonder gebruik van de website. Je zult als uitvoerder van de Toolbox dan zelf alle gebaren voor moeten doen en uitleg moeten geven.</a:t>
            </a:r>
          </a:p>
        </p:txBody>
      </p:sp>
      <p:pic>
        <p:nvPicPr>
          <p:cNvPr id="25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06042" y="936952"/>
            <a:ext cx="434688" cy="4258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Class="entr" nodeType="with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52" grpId="1"/>
      <p:bldP build="p" bldLvl="5" animBg="1" rev="0" advAuto="0" spid="253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Bouwspraak-pres-vb-02.png" descr="Bouwspraak-pres-vb-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08" y="-1011"/>
            <a:ext cx="12186585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257" name="Ondertitel 2"/>
          <p:cNvSpPr txBox="1"/>
          <p:nvPr/>
        </p:nvSpPr>
        <p:spPr>
          <a:xfrm>
            <a:off x="995833" y="1280109"/>
            <a:ext cx="8402149" cy="8513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 defTabSz="896111">
              <a:lnSpc>
                <a:spcPct val="90000"/>
              </a:lnSpc>
              <a:spcBef>
                <a:spcPts val="900"/>
              </a:spcBef>
              <a:defRPr b="1" sz="4312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lvl1pPr>
          </a:lstStyle>
          <a:p>
            <a:pPr/>
            <a:r>
              <a:t>Toolbox 3 PBM-gebaren</a:t>
            </a:r>
          </a:p>
        </p:txBody>
      </p:sp>
      <p:sp>
        <p:nvSpPr>
          <p:cNvPr id="258" name="Ondertitel 2"/>
          <p:cNvSpPr txBox="1"/>
          <p:nvPr/>
        </p:nvSpPr>
        <p:spPr>
          <a:xfrm>
            <a:off x="995833" y="2695889"/>
            <a:ext cx="10200334" cy="20715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marL="264032" indent="-264032" defTabSz="704087">
              <a:lnSpc>
                <a:spcPct val="72000"/>
              </a:lnSpc>
              <a:spcBef>
                <a:spcPts val="700"/>
              </a:spcBef>
              <a:buSzPct val="100000"/>
              <a:buFont typeface="Arial"/>
              <a:buChar char="•"/>
              <a:defRPr sz="1848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Verdeel de werknemers in kleine groepjes</a:t>
            </a:r>
          </a:p>
          <a:p>
            <a:pPr marL="264032" indent="-264032" defTabSz="704087">
              <a:lnSpc>
                <a:spcPct val="72000"/>
              </a:lnSpc>
              <a:spcBef>
                <a:spcPts val="700"/>
              </a:spcBef>
              <a:buSzPct val="100000"/>
              <a:buFont typeface="Arial"/>
              <a:buChar char="•"/>
              <a:defRPr sz="1848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Bekijk per groepje de website </a:t>
            </a:r>
            <a:r>
              <a:rPr i="1">
                <a:latin typeface="Hero New SemiBold"/>
                <a:ea typeface="Hero New SemiBold"/>
                <a:cs typeface="Hero New SemiBold"/>
                <a:sym typeface="Hero New SemiBold"/>
                <a:hlinkClick r:id="rId3" invalidUrl="" action="" tgtFrame="" tooltip="" history="1" highlightClick="0" endSnd="0"/>
              </a:rPr>
              <a:t>www.bouwspraak.nl</a:t>
            </a:r>
            <a:r>
              <a:rPr i="1">
                <a:latin typeface="Hero New SemiBold"/>
                <a:ea typeface="Hero New SemiBold"/>
                <a:cs typeface="Hero New SemiBold"/>
                <a:sym typeface="Hero New SemiBold"/>
              </a:rPr>
              <a:t> </a:t>
            </a:r>
            <a:r>
              <a:t>(alleen de PBM- gebaren)</a:t>
            </a:r>
          </a:p>
          <a:p>
            <a:pPr marL="264032" indent="-264032" defTabSz="704087">
              <a:lnSpc>
                <a:spcPct val="72000"/>
              </a:lnSpc>
              <a:spcBef>
                <a:spcPts val="700"/>
              </a:spcBef>
              <a:buSzPct val="100000"/>
              <a:buFont typeface="Arial"/>
              <a:buChar char="•"/>
              <a:defRPr sz="1848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Laat de werknemers 10 minuten alleen de PBM-gebaren bekijken en oefenen</a:t>
            </a:r>
          </a:p>
          <a:p>
            <a:pPr marL="264032" indent="-264032" defTabSz="704087">
              <a:lnSpc>
                <a:spcPct val="72000"/>
              </a:lnSpc>
              <a:spcBef>
                <a:spcPts val="700"/>
              </a:spcBef>
              <a:buSzPct val="100000"/>
              <a:buFont typeface="Arial"/>
              <a:buChar char="•"/>
              <a:defRPr sz="1848">
                <a:solidFill>
                  <a:srgbClr val="0B245C"/>
                </a:solidFill>
                <a:latin typeface="Hero New SemiBold"/>
                <a:ea typeface="Hero New SemiBold"/>
                <a:cs typeface="Hero New SemiBold"/>
                <a:sym typeface="Hero New SemiBold"/>
              </a:defRPr>
            </a:pPr>
            <a:r>
              <a:t>Ter controle: </a:t>
            </a:r>
          </a:p>
          <a:p>
            <a:pPr lvl="1" marL="616076" indent="-264032" defTabSz="704087">
              <a:lnSpc>
                <a:spcPct val="72000"/>
              </a:lnSpc>
              <a:spcBef>
                <a:spcPts val="700"/>
              </a:spcBef>
              <a:buSzPct val="100000"/>
              <a:buFont typeface="Arial"/>
              <a:buChar char="•"/>
              <a:defRPr sz="1848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Doe gebaren voor en vraag wat de gebaren betekenen</a:t>
            </a:r>
          </a:p>
          <a:p>
            <a:pPr lvl="1" marL="616076" indent="-264032" defTabSz="704087">
              <a:lnSpc>
                <a:spcPct val="72000"/>
              </a:lnSpc>
              <a:spcBef>
                <a:spcPts val="700"/>
              </a:spcBef>
              <a:buSzPct val="100000"/>
              <a:buFont typeface="Arial"/>
              <a:buChar char="•"/>
              <a:defRPr sz="1848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pPr>
            <a:r>
              <a:t>Benoem gebaren en laat deze gebaren voordoen</a:t>
            </a:r>
          </a:p>
        </p:txBody>
      </p:sp>
      <p:pic>
        <p:nvPicPr>
          <p:cNvPr id="259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06042" y="936952"/>
            <a:ext cx="434688" cy="425866"/>
          </a:xfrm>
          <a:prstGeom prst="rect">
            <a:avLst/>
          </a:prstGeom>
          <a:ln w="12700">
            <a:miter lim="400000"/>
          </a:ln>
        </p:spPr>
      </p:pic>
      <p:sp>
        <p:nvSpPr>
          <p:cNvPr id="260" name="Ondertitel 2"/>
          <p:cNvSpPr txBox="1"/>
          <p:nvPr/>
        </p:nvSpPr>
        <p:spPr>
          <a:xfrm>
            <a:off x="995833" y="2054204"/>
            <a:ext cx="8402149" cy="8513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>
            <a:lvl1pPr>
              <a:lnSpc>
                <a:spcPct val="90000"/>
              </a:lnSpc>
              <a:spcBef>
                <a:spcPts val="1000"/>
              </a:spcBef>
              <a:defRPr i="1" sz="1600">
                <a:solidFill>
                  <a:srgbClr val="0B245C"/>
                </a:solidFill>
                <a:latin typeface="Hero New"/>
                <a:ea typeface="Hero New"/>
                <a:cs typeface="Hero New"/>
                <a:sym typeface="Hero New"/>
              </a:defRPr>
            </a:lvl1pPr>
          </a:lstStyle>
          <a:p>
            <a:pPr/>
            <a:r>
              <a:t>Uitvoering met gebruik van de website: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Class="entr" nodeType="with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Class="entr" nodeType="afterEffect" presetSubtype="4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26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Class="entr" nodeType="withEffect" presetSubtype="4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57" grpId="1"/>
      <p:bldP build="p" bldLvl="5" animBg="1" rev="0" advAuto="0" spid="258" grpId="2"/>
      <p:bldP build="p" bldLvl="5" animBg="1" rev="0" advAuto="0" spid="260" grpId="3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Kantoorthema">
  <a:themeElements>
    <a:clrScheme name="Kantoorthema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Kantoorthema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Kantoorthema">
  <a:themeElements>
    <a:clrScheme name="Kantoorthema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Kantoorthema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