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3"/>
    <p:restoredTop sz="94672"/>
  </p:normalViewPr>
  <p:slideViewPr>
    <p:cSldViewPr snapToGrid="0" snapToObjects="1">
      <p:cViewPr varScale="1">
        <p:scale>
          <a:sx n="176" d="100"/>
          <a:sy n="176" d="100"/>
        </p:scale>
        <p:origin x="20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2" y="4209117"/>
            <a:ext cx="6200986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2" y="1098802"/>
            <a:ext cx="6200986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4" y="4209117"/>
            <a:ext cx="6200987" cy="131600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699"/>
            <a:ext cx="5384800" cy="36901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7" y="2030446"/>
            <a:ext cx="4063124" cy="4014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5"/>
            <a:ext cx="12192000" cy="53407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7" y="4171562"/>
            <a:ext cx="4063124" cy="200138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4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uwspraak-pres-vb-02.png" descr="Bouwspraak-pres-vb-02.png">
            <a:extLst>
              <a:ext uri="{FF2B5EF4-FFF2-40B4-BE49-F238E27FC236}">
                <a16:creationId xmlns:a16="http://schemas.microsoft.com/office/drawing/2014/main" id="{BF93F4FB-FB3A-BE4E-A979-A34F2AC7A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-1011"/>
            <a:ext cx="1218658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8B7BCB36-7F8C-DC42-B8D9-BD7E5402F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513"/>
            <a:ext cx="12186584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47" y="2239335"/>
            <a:ext cx="5688083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3182647" y="3039922"/>
            <a:ext cx="6003393" cy="703439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8" name="Ondertitel 2"/>
          <p:cNvSpPr txBox="1"/>
          <p:nvPr/>
        </p:nvSpPr>
        <p:spPr>
          <a:xfrm>
            <a:off x="3324347" y="2185049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50391">
              <a:spcBef>
                <a:spcPts val="900"/>
              </a:spcBef>
              <a:defRPr sz="5000" b="1">
                <a:solidFill>
                  <a:srgbClr val="FFFFF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en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b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de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actiegebaren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Actiegebaren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3" name="Ondertitel 2"/>
          <p:cNvSpPr txBox="1"/>
          <p:nvPr/>
        </p:nvSpPr>
        <p:spPr>
          <a:xfrm>
            <a:off x="995832" y="2695888"/>
            <a:ext cx="10200335" cy="3757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tekeningen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of poster van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tien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beoefenen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betekenen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voordoen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1" build="p" bldLvl="5" animBg="1" advAuto="0"/>
      <p:bldP spid="263" grpId="2" build="p" bldLvl="5" animBg="1" advAuto="0"/>
      <p:bldP spid="265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AAFE0496-3C95-F243-B6BD-F363A588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513"/>
            <a:ext cx="12186584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Actiegebaren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9" name="Ondertitel 2"/>
          <p:cNvSpPr txBox="1"/>
          <p:nvPr/>
        </p:nvSpPr>
        <p:spPr>
          <a:xfrm>
            <a:off x="995833" y="2695887"/>
            <a:ext cx="10544526" cy="3242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Oefen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regelmatig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(Ook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buiten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bouw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toepasbaar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Houd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minimaal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4x per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Bouwspraak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Toolbox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Tot slot: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build="p" bldLvl="5" animBg="1" advAuto="0"/>
      <p:bldP spid="269" grpId="2" build="p" bldLvl="5" animBg="1" advAuto="0"/>
      <p:bldP spid="271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ndertitel 2"/>
          <p:cNvSpPr txBox="1"/>
          <p:nvPr/>
        </p:nvSpPr>
        <p:spPr>
          <a:xfrm>
            <a:off x="995832" y="128011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27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Welke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problemen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kunnen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optreden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wanneer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je direct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mondeling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andere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moet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12" name="Ondertitel 2"/>
          <p:cNvSpPr txBox="1"/>
          <p:nvPr/>
        </p:nvSpPr>
        <p:spPr>
          <a:xfrm>
            <a:off x="995832" y="3082937"/>
            <a:ext cx="10954429" cy="318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anderstalige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harde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geluiden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  <p:bldP spid="212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ndertitel 2"/>
          <p:cNvSpPr txBox="1"/>
          <p:nvPr/>
        </p:nvSpPr>
        <p:spPr>
          <a:xfrm>
            <a:off x="995833" y="3082937"/>
            <a:ext cx="10200334" cy="3139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/>
          <a:p>
            <a:pPr defTabSz="704087">
              <a:lnSpc>
                <a:spcPct val="150000"/>
              </a:lnSpc>
              <a:spcBef>
                <a:spcPts val="700"/>
              </a:spcBef>
              <a:defRPr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Doel:</a:t>
            </a: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waarschuwen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activeren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bevinden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behoeden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19" name="Ondertitel 2"/>
          <p:cNvSpPr txBox="1"/>
          <p:nvPr/>
        </p:nvSpPr>
        <p:spPr>
          <a:xfrm>
            <a:off x="995832" y="134317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Oplossing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  <a:b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gebarensysteem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genaamd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2" build="p" bldLvl="5" animBg="1" advAuto="0"/>
      <p:bldP spid="21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Ondertitel 2"/>
          <p:cNvSpPr txBox="1"/>
          <p:nvPr/>
        </p:nvSpPr>
        <p:spPr>
          <a:xfrm>
            <a:off x="995833" y="2013462"/>
            <a:ext cx="10200334" cy="20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00000"/>
              </a:lnSpc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omstandigheden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waarbij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werknemer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korte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termijn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langere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duur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lopen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"/>
          <p:cNvSpPr/>
          <p:nvPr/>
        </p:nvSpPr>
        <p:spPr>
          <a:xfrm>
            <a:off x="982586" y="1340018"/>
            <a:ext cx="6280061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5" name="Ondertitel 2"/>
          <p:cNvSpPr txBox="1"/>
          <p:nvPr/>
        </p:nvSpPr>
        <p:spPr>
          <a:xfrm>
            <a:off x="995832" y="1341799"/>
            <a:ext cx="8402151" cy="62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Benoem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gevaarlijke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situaties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pic>
        <p:nvPicPr>
          <p:cNvPr id="226" name="Afbeelding 16" descr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69" y="3332450"/>
            <a:ext cx="2167708" cy="2167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fbeelding 18" descr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19" y="3328101"/>
            <a:ext cx="3630832" cy="217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fbeelding 12" descr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694" y="3332450"/>
            <a:ext cx="2167707" cy="2167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2" build="p" bldLvl="5" animBg="1" advAuto="0"/>
      <p:bldP spid="225" grpId="1" build="p" bldLvl="5" animBg="1" advAuto="0"/>
      <p:bldP spid="227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ndertitel 2"/>
          <p:cNvSpPr txBox="1"/>
          <p:nvPr/>
        </p:nvSpPr>
        <p:spPr>
          <a:xfrm>
            <a:off x="995833" y="2066937"/>
            <a:ext cx="10200334" cy="344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Er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maakt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Neem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lichaamshouding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Bouwspraak.nl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Maak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rustig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Herhaal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21F5708E-F1BF-104D-8967-916740DEF7E9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build="p" bldLvl="5" animBg="1" advAuto="0"/>
      <p:bldP spid="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ndertitel 2"/>
          <p:cNvSpPr txBox="1"/>
          <p:nvPr/>
        </p:nvSpPr>
        <p:spPr>
          <a:xfrm>
            <a:off x="995831" y="2066937"/>
            <a:ext cx="5909465" cy="395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start met het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PBM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visueel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contact met de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pas het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gemaakt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1" name="Shape"/>
          <p:cNvSpPr/>
          <p:nvPr/>
        </p:nvSpPr>
        <p:spPr>
          <a:xfrm>
            <a:off x="6456781" y="1864779"/>
            <a:ext cx="4716000" cy="36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79"/>
                </a:moveTo>
                <a:lnTo>
                  <a:pt x="21600" y="0"/>
                </a:lnTo>
                <a:lnTo>
                  <a:pt x="21524" y="21572"/>
                </a:lnTo>
                <a:lnTo>
                  <a:pt x="122" y="21600"/>
                </a:lnTo>
                <a:lnTo>
                  <a:pt x="0" y="479"/>
                </a:lnTo>
                <a:close/>
              </a:path>
            </a:pathLst>
          </a:cu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42" name="Afbeelding 12" descr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2" y="2042055"/>
            <a:ext cx="4462514" cy="334688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70C05169-119F-8D43-B550-B8B98D792352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build="p" bldLvl="5" animBg="1" advAuto="0"/>
      <p:bldP spid="242" grpId="3" animBg="1" advAuto="0"/>
      <p:bldP spid="9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ndertitel 2"/>
          <p:cNvSpPr txBox="1"/>
          <p:nvPr/>
        </p:nvSpPr>
        <p:spPr>
          <a:xfrm>
            <a:off x="995833" y="2066937"/>
            <a:ext cx="10386870" cy="369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stoppen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gegeven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hijsgebaren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gidsen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“stop”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wachten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E5911332-F7B9-7146-9AF5-79559C672754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2" build="p" bldLvl="5" animBg="1" advAuto="0"/>
      <p:bldP spid="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Toolboxen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2" name="Ondertitel 2"/>
          <p:cNvSpPr txBox="1"/>
          <p:nvPr/>
        </p:nvSpPr>
        <p:spPr>
          <a:xfrm>
            <a:off x="995833" y="2145875"/>
            <a:ext cx="10200334" cy="398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Toolbox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eenvoudig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hand van de website </a:t>
            </a:r>
            <a:r>
              <a:rPr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De website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afgestemd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op smartphone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buitenlandse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smartphone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computer. De website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filmpjes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Toolbox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moeilijker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website. Je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zult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Toolbox dan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zelf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alle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uitleg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build="p" bldLvl="5" animBg="1" advAuto="0"/>
      <p:bldP spid="252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Actiegebaren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7" name="Ondertitel 2"/>
          <p:cNvSpPr txBox="1"/>
          <p:nvPr/>
        </p:nvSpPr>
        <p:spPr>
          <a:xfrm>
            <a:off x="995833" y="2695887"/>
            <a:ext cx="10200334" cy="3200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website </a:t>
            </a:r>
            <a:r>
              <a:rPr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i="1" dirty="0"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actiegebaren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waarschuwingsgebaren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oefenen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37795" lvl="1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betekenen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7795" lvl="1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voordoen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  <p:bldP spid="257" grpId="2" build="p" bldLvl="5" animBg="1" advAuto="0"/>
      <p:bldP spid="259" grpId="3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462</Words>
  <Application>Microsoft Macintosh PowerPoint</Application>
  <PresentationFormat>Breedbeeld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2</cp:revision>
  <dcterms:modified xsi:type="dcterms:W3CDTF">2021-08-17T10:35:15Z</dcterms:modified>
</cp:coreProperties>
</file>